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80" r:id="rId2"/>
  </p:sldMasterIdLst>
  <p:notesMasterIdLst>
    <p:notesMasterId r:id="rId49"/>
  </p:notesMasterIdLst>
  <p:sldIdLst>
    <p:sldId id="256" r:id="rId3"/>
    <p:sldId id="318" r:id="rId4"/>
    <p:sldId id="320" r:id="rId5"/>
    <p:sldId id="321" r:id="rId6"/>
    <p:sldId id="361" r:id="rId7"/>
    <p:sldId id="323" r:id="rId8"/>
    <p:sldId id="362" r:id="rId9"/>
    <p:sldId id="324" r:id="rId10"/>
    <p:sldId id="363" r:id="rId11"/>
    <p:sldId id="364" r:id="rId12"/>
    <p:sldId id="267" r:id="rId13"/>
    <p:sldId id="259" r:id="rId14"/>
    <p:sldId id="365" r:id="rId15"/>
    <p:sldId id="367" r:id="rId16"/>
    <p:sldId id="368" r:id="rId17"/>
    <p:sldId id="346" r:id="rId18"/>
    <p:sldId id="371" r:id="rId19"/>
    <p:sldId id="372" r:id="rId20"/>
    <p:sldId id="348" r:id="rId21"/>
    <p:sldId id="366" r:id="rId22"/>
    <p:sldId id="260" r:id="rId23"/>
    <p:sldId id="304" r:id="rId24"/>
    <p:sldId id="306" r:id="rId25"/>
    <p:sldId id="305" r:id="rId26"/>
    <p:sldId id="307" r:id="rId27"/>
    <p:sldId id="263" r:id="rId28"/>
    <p:sldId id="262" r:id="rId29"/>
    <p:sldId id="308" r:id="rId30"/>
    <p:sldId id="309" r:id="rId31"/>
    <p:sldId id="310" r:id="rId32"/>
    <p:sldId id="311" r:id="rId33"/>
    <p:sldId id="312" r:id="rId34"/>
    <p:sldId id="313" r:id="rId35"/>
    <p:sldId id="351" r:id="rId36"/>
    <p:sldId id="353" r:id="rId37"/>
    <p:sldId id="354" r:id="rId38"/>
    <p:sldId id="355" r:id="rId39"/>
    <p:sldId id="356" r:id="rId40"/>
    <p:sldId id="357" r:id="rId41"/>
    <p:sldId id="315" r:id="rId42"/>
    <p:sldId id="358" r:id="rId43"/>
    <p:sldId id="270" r:id="rId44"/>
    <p:sldId id="341" r:id="rId45"/>
    <p:sldId id="316" r:id="rId46"/>
    <p:sldId id="317" r:id="rId47"/>
    <p:sldId id="258" r:id="rId48"/>
  </p:sldIdLst>
  <p:sldSz cx="9144000" cy="5143500" type="screen16x9"/>
  <p:notesSz cx="6858000" cy="9144000"/>
  <p:embeddedFontLst>
    <p:embeddedFont>
      <p:font typeface="Berlin Sans FB Demi" panose="020E0802020502020306" pitchFamily="34" charset="0"/>
      <p:bold r:id="rId50"/>
    </p:embeddedFont>
    <p:embeddedFont>
      <p:font typeface="Proxima Nova" panose="020B0604020202020204" charset="0"/>
      <p:regular r:id="rId51"/>
      <p:bold r:id="rId52"/>
      <p:italic r:id="rId53"/>
      <p:boldItalic r:id="rId54"/>
    </p:embeddedFont>
    <p:embeddedFont>
      <p:font typeface="Reem Kufi" panose="020B0604020202020204"/>
      <p:regular r:id="rId55"/>
    </p:embeddedFont>
    <p:embeddedFont>
      <p:font typeface="Source Sans Pro" panose="020B0503030403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moudJamil" initials="M" lastIdx="1" clrIdx="0">
    <p:extLst>
      <p:ext uri="{19B8F6BF-5375-455C-9EA6-DF929625EA0E}">
        <p15:presenceInfo xmlns:p15="http://schemas.microsoft.com/office/powerpoint/2012/main" userId="S::MahmoudJamil.sci.stu.2@azhar.edu.eg::25c49b80-0dd3-4e54-870c-1bdcef371e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A70596-F775-4ADC-8D03-B4C62E138D36}">
  <a:tblStyle styleId="{25A70596-F775-4ADC-8D03-B4C62E138D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855E3-4F95-46A1-8B2F-D92CF3CC79A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241BB608-0B0B-4D1A-A427-476EEE435ECF}">
      <dgm:prSet phldrT="[Text]"/>
      <dgm:spPr/>
      <dgm:t>
        <a:bodyPr/>
        <a:lstStyle/>
        <a:p>
          <a:r>
            <a:rPr lang="en-US" dirty="0">
              <a:latin typeface="Reem Kufi" panose="020B0604020202020204"/>
            </a:rPr>
            <a:t>Data set types </a:t>
          </a:r>
        </a:p>
      </dgm:t>
    </dgm:pt>
    <dgm:pt modelId="{5B5A5FBB-915D-41AA-AEF3-FDD42A9F723C}" type="parTrans" cxnId="{C5A7DB70-E3A9-486F-A643-A967C03E72A9}">
      <dgm:prSet/>
      <dgm:spPr/>
      <dgm:t>
        <a:bodyPr/>
        <a:lstStyle/>
        <a:p>
          <a:endParaRPr lang="en-US"/>
        </a:p>
      </dgm:t>
    </dgm:pt>
    <dgm:pt modelId="{2C21D7E9-2073-48E2-826A-32670F6FB468}" type="sibTrans" cxnId="{C5A7DB70-E3A9-486F-A643-A967C03E72A9}">
      <dgm:prSet/>
      <dgm:spPr/>
      <dgm:t>
        <a:bodyPr/>
        <a:lstStyle/>
        <a:p>
          <a:endParaRPr lang="en-US"/>
        </a:p>
      </dgm:t>
    </dgm:pt>
    <dgm:pt modelId="{8218586E-F5A2-4E17-977D-F0D004CB71C3}">
      <dgm:prSet phldrT="[Text]"/>
      <dgm:spPr/>
      <dgm:t>
        <a:bodyPr/>
        <a:lstStyle/>
        <a:p>
          <a:r>
            <a:rPr lang="en-US" dirty="0">
              <a:latin typeface="Reem Kufi" panose="020B0604020202020204"/>
            </a:rPr>
            <a:t>Structured data set </a:t>
          </a:r>
        </a:p>
      </dgm:t>
    </dgm:pt>
    <dgm:pt modelId="{6F8E99E6-AAA9-4360-9AC1-881253587CA5}" type="parTrans" cxnId="{8FEA3686-AB92-4299-BDA3-6264ECF735A7}">
      <dgm:prSet/>
      <dgm:spPr/>
      <dgm:t>
        <a:bodyPr/>
        <a:lstStyle/>
        <a:p>
          <a:endParaRPr lang="en-US"/>
        </a:p>
      </dgm:t>
    </dgm:pt>
    <dgm:pt modelId="{ADEF2A2B-11A8-4192-927C-A226A44C82F3}" type="sibTrans" cxnId="{8FEA3686-AB92-4299-BDA3-6264ECF735A7}">
      <dgm:prSet/>
      <dgm:spPr/>
      <dgm:t>
        <a:bodyPr/>
        <a:lstStyle/>
        <a:p>
          <a:endParaRPr lang="en-US"/>
        </a:p>
      </dgm:t>
    </dgm:pt>
    <dgm:pt modelId="{1781ADD0-E03C-451B-BF21-4C955AA5CCC3}">
      <dgm:prSet phldrT="[Text]"/>
      <dgm:spPr/>
      <dgm:t>
        <a:bodyPr/>
        <a:lstStyle/>
        <a:p>
          <a:r>
            <a:rPr lang="en-US" dirty="0">
              <a:latin typeface="Reem Kufi" panose="020B0604020202020204"/>
            </a:rPr>
            <a:t>CSV or Excel files</a:t>
          </a:r>
        </a:p>
      </dgm:t>
    </dgm:pt>
    <dgm:pt modelId="{F4F6925D-9095-496F-8115-D851974DC103}" type="parTrans" cxnId="{F6B44025-A464-43D1-B8D1-EB5A832870E2}">
      <dgm:prSet/>
      <dgm:spPr/>
      <dgm:t>
        <a:bodyPr/>
        <a:lstStyle/>
        <a:p>
          <a:endParaRPr lang="en-US"/>
        </a:p>
      </dgm:t>
    </dgm:pt>
    <dgm:pt modelId="{5829818A-1CAF-4677-A703-C0B964A6568F}" type="sibTrans" cxnId="{F6B44025-A464-43D1-B8D1-EB5A832870E2}">
      <dgm:prSet/>
      <dgm:spPr/>
      <dgm:t>
        <a:bodyPr/>
        <a:lstStyle/>
        <a:p>
          <a:endParaRPr lang="en-US"/>
        </a:p>
      </dgm:t>
    </dgm:pt>
    <dgm:pt modelId="{72791FE6-FE6B-456A-B67F-25FCD78CB5F7}">
      <dgm:prSet phldrT="[Text]"/>
      <dgm:spPr/>
      <dgm:t>
        <a:bodyPr/>
        <a:lstStyle/>
        <a:p>
          <a:r>
            <a:rPr lang="en-US" b="0" i="0"/>
            <a:t>SQL databases</a:t>
          </a:r>
          <a:endParaRPr lang="en-US" dirty="0"/>
        </a:p>
      </dgm:t>
    </dgm:pt>
    <dgm:pt modelId="{482CB8B1-E058-4A7E-85A2-05EC65E6B1C4}" type="parTrans" cxnId="{CD630AEE-DC92-4A85-B83D-7A57A4345300}">
      <dgm:prSet/>
      <dgm:spPr/>
      <dgm:t>
        <a:bodyPr/>
        <a:lstStyle/>
        <a:p>
          <a:endParaRPr lang="en-US"/>
        </a:p>
      </dgm:t>
    </dgm:pt>
    <dgm:pt modelId="{83C6A8D3-0449-43D8-A5A8-1A3FE365960C}" type="sibTrans" cxnId="{CD630AEE-DC92-4A85-B83D-7A57A4345300}">
      <dgm:prSet/>
      <dgm:spPr/>
      <dgm:t>
        <a:bodyPr/>
        <a:lstStyle/>
        <a:p>
          <a:endParaRPr lang="en-US"/>
        </a:p>
      </dgm:t>
    </dgm:pt>
    <dgm:pt modelId="{97DBED81-440C-4A6A-8ABA-E62941518040}">
      <dgm:prSet phldrT="[Text]"/>
      <dgm:spPr/>
      <dgm:t>
        <a:bodyPr/>
        <a:lstStyle/>
        <a:p>
          <a:r>
            <a:rPr lang="en-US" dirty="0">
              <a:latin typeface="Reem Kufi" panose="020B0604020202020204"/>
            </a:rPr>
            <a:t>Unstructured data set</a:t>
          </a:r>
        </a:p>
      </dgm:t>
    </dgm:pt>
    <dgm:pt modelId="{9B063B91-83A0-4F80-A15A-E470D4D18E6D}" type="parTrans" cxnId="{5E363288-795C-4D98-843A-E9F0FEC722B6}">
      <dgm:prSet/>
      <dgm:spPr/>
      <dgm:t>
        <a:bodyPr/>
        <a:lstStyle/>
        <a:p>
          <a:endParaRPr lang="en-US"/>
        </a:p>
      </dgm:t>
    </dgm:pt>
    <dgm:pt modelId="{0CD2AE82-0B67-4BB7-829A-C308D28ED3BF}" type="sibTrans" cxnId="{5E363288-795C-4D98-843A-E9F0FEC722B6}">
      <dgm:prSet/>
      <dgm:spPr/>
      <dgm:t>
        <a:bodyPr/>
        <a:lstStyle/>
        <a:p>
          <a:endParaRPr lang="en-US"/>
        </a:p>
      </dgm:t>
    </dgm:pt>
    <dgm:pt modelId="{279E7EA6-3F35-430E-AD19-B6E891A5A4A7}">
      <dgm:prSet phldrT="[Text]"/>
      <dgm:spPr/>
      <dgm:t>
        <a:bodyPr/>
        <a:lstStyle/>
        <a:p>
          <a:r>
            <a:rPr lang="en-US" dirty="0"/>
            <a:t>Text</a:t>
          </a:r>
        </a:p>
      </dgm:t>
    </dgm:pt>
    <dgm:pt modelId="{F374364C-A868-4218-9EB2-320BCC3FED24}" type="parTrans" cxnId="{F4A302FD-2EF3-4656-9255-3EF8975D2539}">
      <dgm:prSet/>
      <dgm:spPr/>
      <dgm:t>
        <a:bodyPr/>
        <a:lstStyle/>
        <a:p>
          <a:endParaRPr lang="en-US"/>
        </a:p>
      </dgm:t>
    </dgm:pt>
    <dgm:pt modelId="{E759DD50-2625-44B5-95F2-12FCB1132714}" type="sibTrans" cxnId="{F4A302FD-2EF3-4656-9255-3EF8975D2539}">
      <dgm:prSet/>
      <dgm:spPr/>
      <dgm:t>
        <a:bodyPr/>
        <a:lstStyle/>
        <a:p>
          <a:endParaRPr lang="en-US"/>
        </a:p>
      </dgm:t>
    </dgm:pt>
    <dgm:pt modelId="{742159DC-AD91-4C1D-A2E6-B7E3258A85C7}">
      <dgm:prSet phldrT="[Text]"/>
      <dgm:spPr/>
      <dgm:t>
        <a:bodyPr/>
        <a:lstStyle/>
        <a:p>
          <a:r>
            <a:rPr lang="en-US" dirty="0"/>
            <a:t>Images</a:t>
          </a:r>
        </a:p>
      </dgm:t>
    </dgm:pt>
    <dgm:pt modelId="{ECC86A3B-CA76-400C-B0C3-8F89AF380AB1}" type="parTrans" cxnId="{C2ACD52D-34DE-464F-BD99-F0F875941748}">
      <dgm:prSet/>
      <dgm:spPr/>
      <dgm:t>
        <a:bodyPr/>
        <a:lstStyle/>
        <a:p>
          <a:endParaRPr lang="en-US"/>
        </a:p>
      </dgm:t>
    </dgm:pt>
    <dgm:pt modelId="{48BF5F31-9518-4E20-A6EF-D8FDFE1DFD39}" type="sibTrans" cxnId="{C2ACD52D-34DE-464F-BD99-F0F875941748}">
      <dgm:prSet/>
      <dgm:spPr/>
      <dgm:t>
        <a:bodyPr/>
        <a:lstStyle/>
        <a:p>
          <a:endParaRPr lang="en-US"/>
        </a:p>
      </dgm:t>
    </dgm:pt>
    <dgm:pt modelId="{F47FE72A-CF8B-4475-A0D3-69E99AE32358}">
      <dgm:prSet phldrT="[Text]"/>
      <dgm:spPr/>
      <dgm:t>
        <a:bodyPr/>
        <a:lstStyle/>
        <a:p>
          <a:r>
            <a:rPr lang="en-US" dirty="0"/>
            <a:t>Audio </a:t>
          </a:r>
        </a:p>
      </dgm:t>
    </dgm:pt>
    <dgm:pt modelId="{5257C14B-0D21-4D77-AA80-CA973CC99E58}" type="parTrans" cxnId="{52780773-CF66-4E55-B8D1-70BCE200C8E5}">
      <dgm:prSet/>
      <dgm:spPr/>
      <dgm:t>
        <a:bodyPr/>
        <a:lstStyle/>
        <a:p>
          <a:endParaRPr lang="en-US"/>
        </a:p>
      </dgm:t>
    </dgm:pt>
    <dgm:pt modelId="{EEEE0F6D-21D7-4E45-8A93-48877E0B43AF}" type="sibTrans" cxnId="{52780773-CF66-4E55-B8D1-70BCE200C8E5}">
      <dgm:prSet/>
      <dgm:spPr/>
      <dgm:t>
        <a:bodyPr/>
        <a:lstStyle/>
        <a:p>
          <a:endParaRPr lang="en-US"/>
        </a:p>
      </dgm:t>
    </dgm:pt>
    <dgm:pt modelId="{AA1DB0D4-2016-4AE2-8EF6-AD541619477E}" type="pres">
      <dgm:prSet presAssocID="{4DA855E3-4F95-46A1-8B2F-D92CF3CC79AD}" presName="hierChild1" presStyleCnt="0">
        <dgm:presLayoutVars>
          <dgm:chPref val="1"/>
          <dgm:dir/>
          <dgm:animOne val="branch"/>
          <dgm:animLvl val="lvl"/>
          <dgm:resizeHandles/>
        </dgm:presLayoutVars>
      </dgm:prSet>
      <dgm:spPr/>
    </dgm:pt>
    <dgm:pt modelId="{A5DC61A5-D17C-434F-89F3-29D17A57209E}" type="pres">
      <dgm:prSet presAssocID="{241BB608-0B0B-4D1A-A427-476EEE435ECF}" presName="hierRoot1" presStyleCnt="0"/>
      <dgm:spPr/>
    </dgm:pt>
    <dgm:pt modelId="{E8174146-58D8-4AB8-9134-44DF7451521B}" type="pres">
      <dgm:prSet presAssocID="{241BB608-0B0B-4D1A-A427-476EEE435ECF}" presName="composite" presStyleCnt="0"/>
      <dgm:spPr/>
    </dgm:pt>
    <dgm:pt modelId="{77271B1E-2C4F-41B9-9BD8-36AABF85219E}" type="pres">
      <dgm:prSet presAssocID="{241BB608-0B0B-4D1A-A427-476EEE435ECF}" presName="background" presStyleLbl="node0" presStyleIdx="0" presStyleCnt="1"/>
      <dgm:spPr/>
    </dgm:pt>
    <dgm:pt modelId="{53083D70-72F7-4B82-A295-DD64074520A0}" type="pres">
      <dgm:prSet presAssocID="{241BB608-0B0B-4D1A-A427-476EEE435ECF}" presName="text" presStyleLbl="fgAcc0" presStyleIdx="0" presStyleCnt="1">
        <dgm:presLayoutVars>
          <dgm:chPref val="3"/>
        </dgm:presLayoutVars>
      </dgm:prSet>
      <dgm:spPr/>
    </dgm:pt>
    <dgm:pt modelId="{AAC8A8CE-6DC0-4E0E-9AC1-0B324F9BBF88}" type="pres">
      <dgm:prSet presAssocID="{241BB608-0B0B-4D1A-A427-476EEE435ECF}" presName="hierChild2" presStyleCnt="0"/>
      <dgm:spPr/>
    </dgm:pt>
    <dgm:pt modelId="{3044BA30-BE8B-4E17-8B4A-80AB8CD5885D}" type="pres">
      <dgm:prSet presAssocID="{6F8E99E6-AAA9-4360-9AC1-881253587CA5}" presName="Name10" presStyleLbl="parChTrans1D2" presStyleIdx="0" presStyleCnt="2"/>
      <dgm:spPr/>
    </dgm:pt>
    <dgm:pt modelId="{9EB3BE34-46B5-47C8-AC14-405F3F686F04}" type="pres">
      <dgm:prSet presAssocID="{8218586E-F5A2-4E17-977D-F0D004CB71C3}" presName="hierRoot2" presStyleCnt="0"/>
      <dgm:spPr/>
    </dgm:pt>
    <dgm:pt modelId="{08384707-9D89-4318-AE24-EB2EBA8671CE}" type="pres">
      <dgm:prSet presAssocID="{8218586E-F5A2-4E17-977D-F0D004CB71C3}" presName="composite2" presStyleCnt="0"/>
      <dgm:spPr/>
    </dgm:pt>
    <dgm:pt modelId="{817EB91C-F0D4-46E4-BB9B-55F0EF4F0A20}" type="pres">
      <dgm:prSet presAssocID="{8218586E-F5A2-4E17-977D-F0D004CB71C3}" presName="background2" presStyleLbl="node2" presStyleIdx="0" presStyleCnt="2"/>
      <dgm:spPr/>
    </dgm:pt>
    <dgm:pt modelId="{27845B64-0B1A-42AD-8A93-31749F919505}" type="pres">
      <dgm:prSet presAssocID="{8218586E-F5A2-4E17-977D-F0D004CB71C3}" presName="text2" presStyleLbl="fgAcc2" presStyleIdx="0" presStyleCnt="2">
        <dgm:presLayoutVars>
          <dgm:chPref val="3"/>
        </dgm:presLayoutVars>
      </dgm:prSet>
      <dgm:spPr/>
    </dgm:pt>
    <dgm:pt modelId="{130D23CF-FBE1-4599-9A62-D66A8AA29E89}" type="pres">
      <dgm:prSet presAssocID="{8218586E-F5A2-4E17-977D-F0D004CB71C3}" presName="hierChild3" presStyleCnt="0"/>
      <dgm:spPr/>
    </dgm:pt>
    <dgm:pt modelId="{061D5F20-AFE2-4874-9676-5D34FAF37EFE}" type="pres">
      <dgm:prSet presAssocID="{F4F6925D-9095-496F-8115-D851974DC103}" presName="Name17" presStyleLbl="parChTrans1D3" presStyleIdx="0" presStyleCnt="5"/>
      <dgm:spPr/>
    </dgm:pt>
    <dgm:pt modelId="{C75FA7B5-E802-476C-9328-86E7741A9A38}" type="pres">
      <dgm:prSet presAssocID="{1781ADD0-E03C-451B-BF21-4C955AA5CCC3}" presName="hierRoot3" presStyleCnt="0"/>
      <dgm:spPr/>
    </dgm:pt>
    <dgm:pt modelId="{2EAF72B0-31AC-4FB4-8BCE-CBCBFC2298DE}" type="pres">
      <dgm:prSet presAssocID="{1781ADD0-E03C-451B-BF21-4C955AA5CCC3}" presName="composite3" presStyleCnt="0"/>
      <dgm:spPr/>
    </dgm:pt>
    <dgm:pt modelId="{A9A21EEC-A1EA-481C-89E4-389B1B625A12}" type="pres">
      <dgm:prSet presAssocID="{1781ADD0-E03C-451B-BF21-4C955AA5CCC3}" presName="background3" presStyleLbl="node3" presStyleIdx="0" presStyleCnt="5"/>
      <dgm:spPr/>
    </dgm:pt>
    <dgm:pt modelId="{D6E145FF-2241-48E2-8C63-7DEEC42B9999}" type="pres">
      <dgm:prSet presAssocID="{1781ADD0-E03C-451B-BF21-4C955AA5CCC3}" presName="text3" presStyleLbl="fgAcc3" presStyleIdx="0" presStyleCnt="5">
        <dgm:presLayoutVars>
          <dgm:chPref val="3"/>
        </dgm:presLayoutVars>
      </dgm:prSet>
      <dgm:spPr/>
    </dgm:pt>
    <dgm:pt modelId="{A0222238-5734-46CE-9B3F-E566E39ABEB6}" type="pres">
      <dgm:prSet presAssocID="{1781ADD0-E03C-451B-BF21-4C955AA5CCC3}" presName="hierChild4" presStyleCnt="0"/>
      <dgm:spPr/>
    </dgm:pt>
    <dgm:pt modelId="{888241F4-2EE4-4D60-89D0-95E05A305B52}" type="pres">
      <dgm:prSet presAssocID="{482CB8B1-E058-4A7E-85A2-05EC65E6B1C4}" presName="Name17" presStyleLbl="parChTrans1D3" presStyleIdx="1" presStyleCnt="5"/>
      <dgm:spPr/>
    </dgm:pt>
    <dgm:pt modelId="{2CDC7182-95DA-4BE6-B139-23094882CA08}" type="pres">
      <dgm:prSet presAssocID="{72791FE6-FE6B-456A-B67F-25FCD78CB5F7}" presName="hierRoot3" presStyleCnt="0"/>
      <dgm:spPr/>
    </dgm:pt>
    <dgm:pt modelId="{5D903F2B-3C6D-4EA9-A789-8943B4011440}" type="pres">
      <dgm:prSet presAssocID="{72791FE6-FE6B-456A-B67F-25FCD78CB5F7}" presName="composite3" presStyleCnt="0"/>
      <dgm:spPr/>
    </dgm:pt>
    <dgm:pt modelId="{53964E3E-D31E-4257-8770-15B22EB66F2C}" type="pres">
      <dgm:prSet presAssocID="{72791FE6-FE6B-456A-B67F-25FCD78CB5F7}" presName="background3" presStyleLbl="node3" presStyleIdx="1" presStyleCnt="5"/>
      <dgm:spPr/>
    </dgm:pt>
    <dgm:pt modelId="{ED37252C-A029-4D06-851D-B7DA4356C425}" type="pres">
      <dgm:prSet presAssocID="{72791FE6-FE6B-456A-B67F-25FCD78CB5F7}" presName="text3" presStyleLbl="fgAcc3" presStyleIdx="1" presStyleCnt="5">
        <dgm:presLayoutVars>
          <dgm:chPref val="3"/>
        </dgm:presLayoutVars>
      </dgm:prSet>
      <dgm:spPr/>
    </dgm:pt>
    <dgm:pt modelId="{02E8217B-AB95-4D7E-B89E-8C653D9933EB}" type="pres">
      <dgm:prSet presAssocID="{72791FE6-FE6B-456A-B67F-25FCD78CB5F7}" presName="hierChild4" presStyleCnt="0"/>
      <dgm:spPr/>
    </dgm:pt>
    <dgm:pt modelId="{9494815E-8399-4401-A577-9E233877A9E9}" type="pres">
      <dgm:prSet presAssocID="{9B063B91-83A0-4F80-A15A-E470D4D18E6D}" presName="Name10" presStyleLbl="parChTrans1D2" presStyleIdx="1" presStyleCnt="2"/>
      <dgm:spPr/>
    </dgm:pt>
    <dgm:pt modelId="{B8711B1A-A0D7-492D-A553-BEF70FD76CAE}" type="pres">
      <dgm:prSet presAssocID="{97DBED81-440C-4A6A-8ABA-E62941518040}" presName="hierRoot2" presStyleCnt="0"/>
      <dgm:spPr/>
    </dgm:pt>
    <dgm:pt modelId="{4FA7A347-7D0E-4985-B5A4-45B9C7F75168}" type="pres">
      <dgm:prSet presAssocID="{97DBED81-440C-4A6A-8ABA-E62941518040}" presName="composite2" presStyleCnt="0"/>
      <dgm:spPr/>
    </dgm:pt>
    <dgm:pt modelId="{D4FCE32C-AF71-4C2F-8B57-11503E91467A}" type="pres">
      <dgm:prSet presAssocID="{97DBED81-440C-4A6A-8ABA-E62941518040}" presName="background2" presStyleLbl="node2" presStyleIdx="1" presStyleCnt="2"/>
      <dgm:spPr/>
    </dgm:pt>
    <dgm:pt modelId="{EA61AA7E-C336-4F30-9A4C-E908BAF1956E}" type="pres">
      <dgm:prSet presAssocID="{97DBED81-440C-4A6A-8ABA-E62941518040}" presName="text2" presStyleLbl="fgAcc2" presStyleIdx="1" presStyleCnt="2">
        <dgm:presLayoutVars>
          <dgm:chPref val="3"/>
        </dgm:presLayoutVars>
      </dgm:prSet>
      <dgm:spPr/>
    </dgm:pt>
    <dgm:pt modelId="{CD1CF4F8-FC44-458A-8AB9-D333CF157670}" type="pres">
      <dgm:prSet presAssocID="{97DBED81-440C-4A6A-8ABA-E62941518040}" presName="hierChild3" presStyleCnt="0"/>
      <dgm:spPr/>
    </dgm:pt>
    <dgm:pt modelId="{9CC1C26A-75A5-4C55-AF61-D7034845348F}" type="pres">
      <dgm:prSet presAssocID="{F374364C-A868-4218-9EB2-320BCC3FED24}" presName="Name17" presStyleLbl="parChTrans1D3" presStyleIdx="2" presStyleCnt="5"/>
      <dgm:spPr/>
    </dgm:pt>
    <dgm:pt modelId="{1AF0F807-97BC-467F-B22B-D0E31F2BCBD4}" type="pres">
      <dgm:prSet presAssocID="{279E7EA6-3F35-430E-AD19-B6E891A5A4A7}" presName="hierRoot3" presStyleCnt="0"/>
      <dgm:spPr/>
    </dgm:pt>
    <dgm:pt modelId="{B9A64B23-484C-4C12-94BF-DD89A7B75A15}" type="pres">
      <dgm:prSet presAssocID="{279E7EA6-3F35-430E-AD19-B6E891A5A4A7}" presName="composite3" presStyleCnt="0"/>
      <dgm:spPr/>
    </dgm:pt>
    <dgm:pt modelId="{BBDBAC63-C7EB-4BDD-A00E-C6CC97A1B1E5}" type="pres">
      <dgm:prSet presAssocID="{279E7EA6-3F35-430E-AD19-B6E891A5A4A7}" presName="background3" presStyleLbl="node3" presStyleIdx="2" presStyleCnt="5"/>
      <dgm:spPr/>
    </dgm:pt>
    <dgm:pt modelId="{9D855A8F-1D47-4B78-AED8-FE567DE927DE}" type="pres">
      <dgm:prSet presAssocID="{279E7EA6-3F35-430E-AD19-B6E891A5A4A7}" presName="text3" presStyleLbl="fgAcc3" presStyleIdx="2" presStyleCnt="5">
        <dgm:presLayoutVars>
          <dgm:chPref val="3"/>
        </dgm:presLayoutVars>
      </dgm:prSet>
      <dgm:spPr/>
    </dgm:pt>
    <dgm:pt modelId="{1DF5C508-DB36-4B22-8724-1B24BC6A2049}" type="pres">
      <dgm:prSet presAssocID="{279E7EA6-3F35-430E-AD19-B6E891A5A4A7}" presName="hierChild4" presStyleCnt="0"/>
      <dgm:spPr/>
    </dgm:pt>
    <dgm:pt modelId="{CDF6DAF7-909D-4895-8D32-E778B45D6CF8}" type="pres">
      <dgm:prSet presAssocID="{ECC86A3B-CA76-400C-B0C3-8F89AF380AB1}" presName="Name17" presStyleLbl="parChTrans1D3" presStyleIdx="3" presStyleCnt="5"/>
      <dgm:spPr/>
    </dgm:pt>
    <dgm:pt modelId="{B4B8BC5E-478F-4DDA-A0B4-EA32DD346D00}" type="pres">
      <dgm:prSet presAssocID="{742159DC-AD91-4C1D-A2E6-B7E3258A85C7}" presName="hierRoot3" presStyleCnt="0"/>
      <dgm:spPr/>
    </dgm:pt>
    <dgm:pt modelId="{DF167764-DD6E-4852-96F9-39213BA4E80C}" type="pres">
      <dgm:prSet presAssocID="{742159DC-AD91-4C1D-A2E6-B7E3258A85C7}" presName="composite3" presStyleCnt="0"/>
      <dgm:spPr/>
    </dgm:pt>
    <dgm:pt modelId="{94B9272D-B0AF-405C-BAF7-097A0927C972}" type="pres">
      <dgm:prSet presAssocID="{742159DC-AD91-4C1D-A2E6-B7E3258A85C7}" presName="background3" presStyleLbl="node3" presStyleIdx="3" presStyleCnt="5"/>
      <dgm:spPr/>
    </dgm:pt>
    <dgm:pt modelId="{95171663-4D27-483A-81F7-8151A7267770}" type="pres">
      <dgm:prSet presAssocID="{742159DC-AD91-4C1D-A2E6-B7E3258A85C7}" presName="text3" presStyleLbl="fgAcc3" presStyleIdx="3" presStyleCnt="5">
        <dgm:presLayoutVars>
          <dgm:chPref val="3"/>
        </dgm:presLayoutVars>
      </dgm:prSet>
      <dgm:spPr/>
    </dgm:pt>
    <dgm:pt modelId="{4E41B6D4-AE94-4363-8DDA-DF4DE7C460B9}" type="pres">
      <dgm:prSet presAssocID="{742159DC-AD91-4C1D-A2E6-B7E3258A85C7}" presName="hierChild4" presStyleCnt="0"/>
      <dgm:spPr/>
    </dgm:pt>
    <dgm:pt modelId="{DBE174E6-EA17-4082-BCEC-9EA9568C2205}" type="pres">
      <dgm:prSet presAssocID="{5257C14B-0D21-4D77-AA80-CA973CC99E58}" presName="Name17" presStyleLbl="parChTrans1D3" presStyleIdx="4" presStyleCnt="5"/>
      <dgm:spPr/>
    </dgm:pt>
    <dgm:pt modelId="{D69CC093-5C11-4D89-B4C6-CDB9D6A99D8C}" type="pres">
      <dgm:prSet presAssocID="{F47FE72A-CF8B-4475-A0D3-69E99AE32358}" presName="hierRoot3" presStyleCnt="0"/>
      <dgm:spPr/>
    </dgm:pt>
    <dgm:pt modelId="{2F46C98B-51E6-43BA-A355-99D965C3F67D}" type="pres">
      <dgm:prSet presAssocID="{F47FE72A-CF8B-4475-A0D3-69E99AE32358}" presName="composite3" presStyleCnt="0"/>
      <dgm:spPr/>
    </dgm:pt>
    <dgm:pt modelId="{EE8A5AD5-F991-48BE-8A18-ACA6E10FE7F6}" type="pres">
      <dgm:prSet presAssocID="{F47FE72A-CF8B-4475-A0D3-69E99AE32358}" presName="background3" presStyleLbl="node3" presStyleIdx="4" presStyleCnt="5"/>
      <dgm:spPr/>
    </dgm:pt>
    <dgm:pt modelId="{207C83F3-51D7-4FC5-86ED-DA7462BF7E5C}" type="pres">
      <dgm:prSet presAssocID="{F47FE72A-CF8B-4475-A0D3-69E99AE32358}" presName="text3" presStyleLbl="fgAcc3" presStyleIdx="4" presStyleCnt="5">
        <dgm:presLayoutVars>
          <dgm:chPref val="3"/>
        </dgm:presLayoutVars>
      </dgm:prSet>
      <dgm:spPr/>
    </dgm:pt>
    <dgm:pt modelId="{0A13672A-0663-4106-AD21-009FC66B146C}" type="pres">
      <dgm:prSet presAssocID="{F47FE72A-CF8B-4475-A0D3-69E99AE32358}" presName="hierChild4" presStyleCnt="0"/>
      <dgm:spPr/>
    </dgm:pt>
  </dgm:ptLst>
  <dgm:cxnLst>
    <dgm:cxn modelId="{75549409-4285-4A52-AF80-09468AD55C36}" type="presOf" srcId="{72791FE6-FE6B-456A-B67F-25FCD78CB5F7}" destId="{ED37252C-A029-4D06-851D-B7DA4356C425}" srcOrd="0" destOrd="0" presId="urn:microsoft.com/office/officeart/2005/8/layout/hierarchy1"/>
    <dgm:cxn modelId="{50C75F0E-1D68-4E3B-B991-4820A8E96E0C}" type="presOf" srcId="{4DA855E3-4F95-46A1-8B2F-D92CF3CC79AD}" destId="{AA1DB0D4-2016-4AE2-8EF6-AD541619477E}" srcOrd="0" destOrd="0" presId="urn:microsoft.com/office/officeart/2005/8/layout/hierarchy1"/>
    <dgm:cxn modelId="{F6B44025-A464-43D1-B8D1-EB5A832870E2}" srcId="{8218586E-F5A2-4E17-977D-F0D004CB71C3}" destId="{1781ADD0-E03C-451B-BF21-4C955AA5CCC3}" srcOrd="0" destOrd="0" parTransId="{F4F6925D-9095-496F-8115-D851974DC103}" sibTransId="{5829818A-1CAF-4677-A703-C0B964A6568F}"/>
    <dgm:cxn modelId="{C2ACD52D-34DE-464F-BD99-F0F875941748}" srcId="{97DBED81-440C-4A6A-8ABA-E62941518040}" destId="{742159DC-AD91-4C1D-A2E6-B7E3258A85C7}" srcOrd="1" destOrd="0" parTransId="{ECC86A3B-CA76-400C-B0C3-8F89AF380AB1}" sibTransId="{48BF5F31-9518-4E20-A6EF-D8FDFE1DFD39}"/>
    <dgm:cxn modelId="{ACAC2C3E-76F8-4A2F-A427-3A1EF12533DD}" type="presOf" srcId="{8218586E-F5A2-4E17-977D-F0D004CB71C3}" destId="{27845B64-0B1A-42AD-8A93-31749F919505}" srcOrd="0" destOrd="0" presId="urn:microsoft.com/office/officeart/2005/8/layout/hierarchy1"/>
    <dgm:cxn modelId="{1544136A-32EB-4917-845D-24A1171941EC}" type="presOf" srcId="{6F8E99E6-AAA9-4360-9AC1-881253587CA5}" destId="{3044BA30-BE8B-4E17-8B4A-80AB8CD5885D}" srcOrd="0" destOrd="0" presId="urn:microsoft.com/office/officeart/2005/8/layout/hierarchy1"/>
    <dgm:cxn modelId="{65DFB06C-F74C-45D9-970A-FE2C60483A20}" type="presOf" srcId="{ECC86A3B-CA76-400C-B0C3-8F89AF380AB1}" destId="{CDF6DAF7-909D-4895-8D32-E778B45D6CF8}" srcOrd="0" destOrd="0" presId="urn:microsoft.com/office/officeart/2005/8/layout/hierarchy1"/>
    <dgm:cxn modelId="{DB91716D-D30F-41A1-A922-ABE5DAD91CE0}" type="presOf" srcId="{241BB608-0B0B-4D1A-A427-476EEE435ECF}" destId="{53083D70-72F7-4B82-A295-DD64074520A0}" srcOrd="0" destOrd="0" presId="urn:microsoft.com/office/officeart/2005/8/layout/hierarchy1"/>
    <dgm:cxn modelId="{C5A7DB70-E3A9-486F-A643-A967C03E72A9}" srcId="{4DA855E3-4F95-46A1-8B2F-D92CF3CC79AD}" destId="{241BB608-0B0B-4D1A-A427-476EEE435ECF}" srcOrd="0" destOrd="0" parTransId="{5B5A5FBB-915D-41AA-AEF3-FDD42A9F723C}" sibTransId="{2C21D7E9-2073-48E2-826A-32670F6FB468}"/>
    <dgm:cxn modelId="{8C302C51-4948-4672-90B0-B86560753B06}" type="presOf" srcId="{482CB8B1-E058-4A7E-85A2-05EC65E6B1C4}" destId="{888241F4-2EE4-4D60-89D0-95E05A305B52}" srcOrd="0" destOrd="0" presId="urn:microsoft.com/office/officeart/2005/8/layout/hierarchy1"/>
    <dgm:cxn modelId="{1B8FFA52-FE77-40BC-9176-E182CF76F603}" type="presOf" srcId="{F47FE72A-CF8B-4475-A0D3-69E99AE32358}" destId="{207C83F3-51D7-4FC5-86ED-DA7462BF7E5C}" srcOrd="0" destOrd="0" presId="urn:microsoft.com/office/officeart/2005/8/layout/hierarchy1"/>
    <dgm:cxn modelId="{52780773-CF66-4E55-B8D1-70BCE200C8E5}" srcId="{97DBED81-440C-4A6A-8ABA-E62941518040}" destId="{F47FE72A-CF8B-4475-A0D3-69E99AE32358}" srcOrd="2" destOrd="0" parTransId="{5257C14B-0D21-4D77-AA80-CA973CC99E58}" sibTransId="{EEEE0F6D-21D7-4E45-8A93-48877E0B43AF}"/>
    <dgm:cxn modelId="{C6CD6483-98DE-450E-8451-FF8D1417744E}" type="presOf" srcId="{F374364C-A868-4218-9EB2-320BCC3FED24}" destId="{9CC1C26A-75A5-4C55-AF61-D7034845348F}" srcOrd="0" destOrd="0" presId="urn:microsoft.com/office/officeart/2005/8/layout/hierarchy1"/>
    <dgm:cxn modelId="{8FEA3686-AB92-4299-BDA3-6264ECF735A7}" srcId="{241BB608-0B0B-4D1A-A427-476EEE435ECF}" destId="{8218586E-F5A2-4E17-977D-F0D004CB71C3}" srcOrd="0" destOrd="0" parTransId="{6F8E99E6-AAA9-4360-9AC1-881253587CA5}" sibTransId="{ADEF2A2B-11A8-4192-927C-A226A44C82F3}"/>
    <dgm:cxn modelId="{5E363288-795C-4D98-843A-E9F0FEC722B6}" srcId="{241BB608-0B0B-4D1A-A427-476EEE435ECF}" destId="{97DBED81-440C-4A6A-8ABA-E62941518040}" srcOrd="1" destOrd="0" parTransId="{9B063B91-83A0-4F80-A15A-E470D4D18E6D}" sibTransId="{0CD2AE82-0B67-4BB7-829A-C308D28ED3BF}"/>
    <dgm:cxn modelId="{E703E690-95A9-4A99-B03A-DBA6ED5148FA}" type="presOf" srcId="{5257C14B-0D21-4D77-AA80-CA973CC99E58}" destId="{DBE174E6-EA17-4082-BCEC-9EA9568C2205}" srcOrd="0" destOrd="0" presId="urn:microsoft.com/office/officeart/2005/8/layout/hierarchy1"/>
    <dgm:cxn modelId="{7AA629B4-3BC1-457D-A3C9-89E1D70E7E85}" type="presOf" srcId="{1781ADD0-E03C-451B-BF21-4C955AA5CCC3}" destId="{D6E145FF-2241-48E2-8C63-7DEEC42B9999}" srcOrd="0" destOrd="0" presId="urn:microsoft.com/office/officeart/2005/8/layout/hierarchy1"/>
    <dgm:cxn modelId="{68AAD7BC-B0D6-4506-8F69-6F1CC62B6D99}" type="presOf" srcId="{279E7EA6-3F35-430E-AD19-B6E891A5A4A7}" destId="{9D855A8F-1D47-4B78-AED8-FE567DE927DE}" srcOrd="0" destOrd="0" presId="urn:microsoft.com/office/officeart/2005/8/layout/hierarchy1"/>
    <dgm:cxn modelId="{1B0F73CE-745A-4BAF-B4D0-C6B5BB7B77D2}" type="presOf" srcId="{9B063B91-83A0-4F80-A15A-E470D4D18E6D}" destId="{9494815E-8399-4401-A577-9E233877A9E9}" srcOrd="0" destOrd="0" presId="urn:microsoft.com/office/officeart/2005/8/layout/hierarchy1"/>
    <dgm:cxn modelId="{9345BDE1-AE87-4D4F-B174-5E5D5E8FCE38}" type="presOf" srcId="{742159DC-AD91-4C1D-A2E6-B7E3258A85C7}" destId="{95171663-4D27-483A-81F7-8151A7267770}" srcOrd="0" destOrd="0" presId="urn:microsoft.com/office/officeart/2005/8/layout/hierarchy1"/>
    <dgm:cxn modelId="{CD630AEE-DC92-4A85-B83D-7A57A4345300}" srcId="{8218586E-F5A2-4E17-977D-F0D004CB71C3}" destId="{72791FE6-FE6B-456A-B67F-25FCD78CB5F7}" srcOrd="1" destOrd="0" parTransId="{482CB8B1-E058-4A7E-85A2-05EC65E6B1C4}" sibTransId="{83C6A8D3-0449-43D8-A5A8-1A3FE365960C}"/>
    <dgm:cxn modelId="{306D1BF4-63A1-4BD0-8FEC-1678A740E422}" type="presOf" srcId="{97DBED81-440C-4A6A-8ABA-E62941518040}" destId="{EA61AA7E-C336-4F30-9A4C-E908BAF1956E}" srcOrd="0" destOrd="0" presId="urn:microsoft.com/office/officeart/2005/8/layout/hierarchy1"/>
    <dgm:cxn modelId="{72D96AF5-A4DC-4B19-B3DA-ECFA4E9A13AA}" type="presOf" srcId="{F4F6925D-9095-496F-8115-D851974DC103}" destId="{061D5F20-AFE2-4874-9676-5D34FAF37EFE}" srcOrd="0" destOrd="0" presId="urn:microsoft.com/office/officeart/2005/8/layout/hierarchy1"/>
    <dgm:cxn modelId="{F4A302FD-2EF3-4656-9255-3EF8975D2539}" srcId="{97DBED81-440C-4A6A-8ABA-E62941518040}" destId="{279E7EA6-3F35-430E-AD19-B6E891A5A4A7}" srcOrd="0" destOrd="0" parTransId="{F374364C-A868-4218-9EB2-320BCC3FED24}" sibTransId="{E759DD50-2625-44B5-95F2-12FCB1132714}"/>
    <dgm:cxn modelId="{FC355D2E-BF3E-4E00-A8B0-2F6387164E0C}" type="presParOf" srcId="{AA1DB0D4-2016-4AE2-8EF6-AD541619477E}" destId="{A5DC61A5-D17C-434F-89F3-29D17A57209E}" srcOrd="0" destOrd="0" presId="urn:microsoft.com/office/officeart/2005/8/layout/hierarchy1"/>
    <dgm:cxn modelId="{A31E4B47-812D-44DB-B36E-9E7E6D334654}" type="presParOf" srcId="{A5DC61A5-D17C-434F-89F3-29D17A57209E}" destId="{E8174146-58D8-4AB8-9134-44DF7451521B}" srcOrd="0" destOrd="0" presId="urn:microsoft.com/office/officeart/2005/8/layout/hierarchy1"/>
    <dgm:cxn modelId="{B61A6919-45BF-48ED-B218-50EAD6E6A4CD}" type="presParOf" srcId="{E8174146-58D8-4AB8-9134-44DF7451521B}" destId="{77271B1E-2C4F-41B9-9BD8-36AABF85219E}" srcOrd="0" destOrd="0" presId="urn:microsoft.com/office/officeart/2005/8/layout/hierarchy1"/>
    <dgm:cxn modelId="{37E67B48-1315-4A46-B06F-B5164C3EE976}" type="presParOf" srcId="{E8174146-58D8-4AB8-9134-44DF7451521B}" destId="{53083D70-72F7-4B82-A295-DD64074520A0}" srcOrd="1" destOrd="0" presId="urn:microsoft.com/office/officeart/2005/8/layout/hierarchy1"/>
    <dgm:cxn modelId="{EF12FD6C-9D99-40DD-8721-B04EFDCCC45B}" type="presParOf" srcId="{A5DC61A5-D17C-434F-89F3-29D17A57209E}" destId="{AAC8A8CE-6DC0-4E0E-9AC1-0B324F9BBF88}" srcOrd="1" destOrd="0" presId="urn:microsoft.com/office/officeart/2005/8/layout/hierarchy1"/>
    <dgm:cxn modelId="{FE67D9D4-3E70-4C14-9775-54EF357B905C}" type="presParOf" srcId="{AAC8A8CE-6DC0-4E0E-9AC1-0B324F9BBF88}" destId="{3044BA30-BE8B-4E17-8B4A-80AB8CD5885D}" srcOrd="0" destOrd="0" presId="urn:microsoft.com/office/officeart/2005/8/layout/hierarchy1"/>
    <dgm:cxn modelId="{95C4B307-1A84-43EE-9CC2-8C28A476EF01}" type="presParOf" srcId="{AAC8A8CE-6DC0-4E0E-9AC1-0B324F9BBF88}" destId="{9EB3BE34-46B5-47C8-AC14-405F3F686F04}" srcOrd="1" destOrd="0" presId="urn:microsoft.com/office/officeart/2005/8/layout/hierarchy1"/>
    <dgm:cxn modelId="{868125E2-FE85-47D3-9793-562569660B53}" type="presParOf" srcId="{9EB3BE34-46B5-47C8-AC14-405F3F686F04}" destId="{08384707-9D89-4318-AE24-EB2EBA8671CE}" srcOrd="0" destOrd="0" presId="urn:microsoft.com/office/officeart/2005/8/layout/hierarchy1"/>
    <dgm:cxn modelId="{5375DB6B-ADB8-4D98-94B3-3F23CA22BE84}" type="presParOf" srcId="{08384707-9D89-4318-AE24-EB2EBA8671CE}" destId="{817EB91C-F0D4-46E4-BB9B-55F0EF4F0A20}" srcOrd="0" destOrd="0" presId="urn:microsoft.com/office/officeart/2005/8/layout/hierarchy1"/>
    <dgm:cxn modelId="{1A6C762E-C44C-4E21-988E-C3A056BCD9CB}" type="presParOf" srcId="{08384707-9D89-4318-AE24-EB2EBA8671CE}" destId="{27845B64-0B1A-42AD-8A93-31749F919505}" srcOrd="1" destOrd="0" presId="urn:microsoft.com/office/officeart/2005/8/layout/hierarchy1"/>
    <dgm:cxn modelId="{6E8770D4-66C0-4FBB-9472-4349D374FEBB}" type="presParOf" srcId="{9EB3BE34-46B5-47C8-AC14-405F3F686F04}" destId="{130D23CF-FBE1-4599-9A62-D66A8AA29E89}" srcOrd="1" destOrd="0" presId="urn:microsoft.com/office/officeart/2005/8/layout/hierarchy1"/>
    <dgm:cxn modelId="{07B1DE40-07DB-4AE9-9159-49BBA27339CA}" type="presParOf" srcId="{130D23CF-FBE1-4599-9A62-D66A8AA29E89}" destId="{061D5F20-AFE2-4874-9676-5D34FAF37EFE}" srcOrd="0" destOrd="0" presId="urn:microsoft.com/office/officeart/2005/8/layout/hierarchy1"/>
    <dgm:cxn modelId="{D84052AC-FE3A-43DE-BBC5-E0DB92351B78}" type="presParOf" srcId="{130D23CF-FBE1-4599-9A62-D66A8AA29E89}" destId="{C75FA7B5-E802-476C-9328-86E7741A9A38}" srcOrd="1" destOrd="0" presId="urn:microsoft.com/office/officeart/2005/8/layout/hierarchy1"/>
    <dgm:cxn modelId="{F865A1AE-DEC5-4AC7-8F0B-26820054779F}" type="presParOf" srcId="{C75FA7B5-E802-476C-9328-86E7741A9A38}" destId="{2EAF72B0-31AC-4FB4-8BCE-CBCBFC2298DE}" srcOrd="0" destOrd="0" presId="urn:microsoft.com/office/officeart/2005/8/layout/hierarchy1"/>
    <dgm:cxn modelId="{2BC7E1B9-5246-4AD2-A512-D3FF1776980B}" type="presParOf" srcId="{2EAF72B0-31AC-4FB4-8BCE-CBCBFC2298DE}" destId="{A9A21EEC-A1EA-481C-89E4-389B1B625A12}" srcOrd="0" destOrd="0" presId="urn:microsoft.com/office/officeart/2005/8/layout/hierarchy1"/>
    <dgm:cxn modelId="{04DFF893-3A7C-45F1-B7B4-0118521A40CD}" type="presParOf" srcId="{2EAF72B0-31AC-4FB4-8BCE-CBCBFC2298DE}" destId="{D6E145FF-2241-48E2-8C63-7DEEC42B9999}" srcOrd="1" destOrd="0" presId="urn:microsoft.com/office/officeart/2005/8/layout/hierarchy1"/>
    <dgm:cxn modelId="{C360A564-430B-44E2-B5D9-0BBE49CE4C36}" type="presParOf" srcId="{C75FA7B5-E802-476C-9328-86E7741A9A38}" destId="{A0222238-5734-46CE-9B3F-E566E39ABEB6}" srcOrd="1" destOrd="0" presId="urn:microsoft.com/office/officeart/2005/8/layout/hierarchy1"/>
    <dgm:cxn modelId="{4A40E79B-3853-4022-AFA9-3D0CC2432C2A}" type="presParOf" srcId="{130D23CF-FBE1-4599-9A62-D66A8AA29E89}" destId="{888241F4-2EE4-4D60-89D0-95E05A305B52}" srcOrd="2" destOrd="0" presId="urn:microsoft.com/office/officeart/2005/8/layout/hierarchy1"/>
    <dgm:cxn modelId="{91997E74-C595-4334-8C68-58424940FBC3}" type="presParOf" srcId="{130D23CF-FBE1-4599-9A62-D66A8AA29E89}" destId="{2CDC7182-95DA-4BE6-B139-23094882CA08}" srcOrd="3" destOrd="0" presId="urn:microsoft.com/office/officeart/2005/8/layout/hierarchy1"/>
    <dgm:cxn modelId="{EC094913-7E1D-4C08-BAEC-92A46CB0F3EA}" type="presParOf" srcId="{2CDC7182-95DA-4BE6-B139-23094882CA08}" destId="{5D903F2B-3C6D-4EA9-A789-8943B4011440}" srcOrd="0" destOrd="0" presId="urn:microsoft.com/office/officeart/2005/8/layout/hierarchy1"/>
    <dgm:cxn modelId="{759F9B04-7EB5-494B-AFD3-99C55BDCDA31}" type="presParOf" srcId="{5D903F2B-3C6D-4EA9-A789-8943B4011440}" destId="{53964E3E-D31E-4257-8770-15B22EB66F2C}" srcOrd="0" destOrd="0" presId="urn:microsoft.com/office/officeart/2005/8/layout/hierarchy1"/>
    <dgm:cxn modelId="{6632B85C-80F7-4779-954B-3004E56C2AB1}" type="presParOf" srcId="{5D903F2B-3C6D-4EA9-A789-8943B4011440}" destId="{ED37252C-A029-4D06-851D-B7DA4356C425}" srcOrd="1" destOrd="0" presId="urn:microsoft.com/office/officeart/2005/8/layout/hierarchy1"/>
    <dgm:cxn modelId="{86CE11C4-9966-4EA1-828B-CEA015AE379D}" type="presParOf" srcId="{2CDC7182-95DA-4BE6-B139-23094882CA08}" destId="{02E8217B-AB95-4D7E-B89E-8C653D9933EB}" srcOrd="1" destOrd="0" presId="urn:microsoft.com/office/officeart/2005/8/layout/hierarchy1"/>
    <dgm:cxn modelId="{149C8B5E-02F7-44CC-B38D-DA00143FC23A}" type="presParOf" srcId="{AAC8A8CE-6DC0-4E0E-9AC1-0B324F9BBF88}" destId="{9494815E-8399-4401-A577-9E233877A9E9}" srcOrd="2" destOrd="0" presId="urn:microsoft.com/office/officeart/2005/8/layout/hierarchy1"/>
    <dgm:cxn modelId="{CDEF96CA-9DC5-41DE-ABC3-014B590CC473}" type="presParOf" srcId="{AAC8A8CE-6DC0-4E0E-9AC1-0B324F9BBF88}" destId="{B8711B1A-A0D7-492D-A553-BEF70FD76CAE}" srcOrd="3" destOrd="0" presId="urn:microsoft.com/office/officeart/2005/8/layout/hierarchy1"/>
    <dgm:cxn modelId="{C941A1B9-719A-4F1E-BDE6-2C0211207964}" type="presParOf" srcId="{B8711B1A-A0D7-492D-A553-BEF70FD76CAE}" destId="{4FA7A347-7D0E-4985-B5A4-45B9C7F75168}" srcOrd="0" destOrd="0" presId="urn:microsoft.com/office/officeart/2005/8/layout/hierarchy1"/>
    <dgm:cxn modelId="{9D405179-8A4E-495D-BE74-1EDCDFF1FCF4}" type="presParOf" srcId="{4FA7A347-7D0E-4985-B5A4-45B9C7F75168}" destId="{D4FCE32C-AF71-4C2F-8B57-11503E91467A}" srcOrd="0" destOrd="0" presId="urn:microsoft.com/office/officeart/2005/8/layout/hierarchy1"/>
    <dgm:cxn modelId="{1DEDC003-D11D-4838-9859-4E2D3D937399}" type="presParOf" srcId="{4FA7A347-7D0E-4985-B5A4-45B9C7F75168}" destId="{EA61AA7E-C336-4F30-9A4C-E908BAF1956E}" srcOrd="1" destOrd="0" presId="urn:microsoft.com/office/officeart/2005/8/layout/hierarchy1"/>
    <dgm:cxn modelId="{01523DDB-8819-42E9-A5A1-3558B560BF35}" type="presParOf" srcId="{B8711B1A-A0D7-492D-A553-BEF70FD76CAE}" destId="{CD1CF4F8-FC44-458A-8AB9-D333CF157670}" srcOrd="1" destOrd="0" presId="urn:microsoft.com/office/officeart/2005/8/layout/hierarchy1"/>
    <dgm:cxn modelId="{075F0133-4836-45D6-B947-9DB77E6F172C}" type="presParOf" srcId="{CD1CF4F8-FC44-458A-8AB9-D333CF157670}" destId="{9CC1C26A-75A5-4C55-AF61-D7034845348F}" srcOrd="0" destOrd="0" presId="urn:microsoft.com/office/officeart/2005/8/layout/hierarchy1"/>
    <dgm:cxn modelId="{E48A4882-1D1F-445C-9E10-8A7EC7A0DE1B}" type="presParOf" srcId="{CD1CF4F8-FC44-458A-8AB9-D333CF157670}" destId="{1AF0F807-97BC-467F-B22B-D0E31F2BCBD4}" srcOrd="1" destOrd="0" presId="urn:microsoft.com/office/officeart/2005/8/layout/hierarchy1"/>
    <dgm:cxn modelId="{DE806421-387A-40D5-93B1-8463F02AAB55}" type="presParOf" srcId="{1AF0F807-97BC-467F-B22B-D0E31F2BCBD4}" destId="{B9A64B23-484C-4C12-94BF-DD89A7B75A15}" srcOrd="0" destOrd="0" presId="urn:microsoft.com/office/officeart/2005/8/layout/hierarchy1"/>
    <dgm:cxn modelId="{420C3409-9C59-4208-ADD2-1D0B4F0C921B}" type="presParOf" srcId="{B9A64B23-484C-4C12-94BF-DD89A7B75A15}" destId="{BBDBAC63-C7EB-4BDD-A00E-C6CC97A1B1E5}" srcOrd="0" destOrd="0" presId="urn:microsoft.com/office/officeart/2005/8/layout/hierarchy1"/>
    <dgm:cxn modelId="{FEFB8980-8FB5-4132-BE1E-1FCF38B96A4F}" type="presParOf" srcId="{B9A64B23-484C-4C12-94BF-DD89A7B75A15}" destId="{9D855A8F-1D47-4B78-AED8-FE567DE927DE}" srcOrd="1" destOrd="0" presId="urn:microsoft.com/office/officeart/2005/8/layout/hierarchy1"/>
    <dgm:cxn modelId="{7EDC2D9E-C4A9-4E70-9C58-2D25BD3E3FED}" type="presParOf" srcId="{1AF0F807-97BC-467F-B22B-D0E31F2BCBD4}" destId="{1DF5C508-DB36-4B22-8724-1B24BC6A2049}" srcOrd="1" destOrd="0" presId="urn:microsoft.com/office/officeart/2005/8/layout/hierarchy1"/>
    <dgm:cxn modelId="{831066E0-67EC-47E4-94FA-AB2AFB729CD3}" type="presParOf" srcId="{CD1CF4F8-FC44-458A-8AB9-D333CF157670}" destId="{CDF6DAF7-909D-4895-8D32-E778B45D6CF8}" srcOrd="2" destOrd="0" presId="urn:microsoft.com/office/officeart/2005/8/layout/hierarchy1"/>
    <dgm:cxn modelId="{A29BA701-964D-4F9E-A431-B4A629BFDCA3}" type="presParOf" srcId="{CD1CF4F8-FC44-458A-8AB9-D333CF157670}" destId="{B4B8BC5E-478F-4DDA-A0B4-EA32DD346D00}" srcOrd="3" destOrd="0" presId="urn:microsoft.com/office/officeart/2005/8/layout/hierarchy1"/>
    <dgm:cxn modelId="{35E99189-6032-43C9-8A85-7616AE6394DD}" type="presParOf" srcId="{B4B8BC5E-478F-4DDA-A0B4-EA32DD346D00}" destId="{DF167764-DD6E-4852-96F9-39213BA4E80C}" srcOrd="0" destOrd="0" presId="urn:microsoft.com/office/officeart/2005/8/layout/hierarchy1"/>
    <dgm:cxn modelId="{E77880C1-331A-446E-B379-D92E1BBA57AC}" type="presParOf" srcId="{DF167764-DD6E-4852-96F9-39213BA4E80C}" destId="{94B9272D-B0AF-405C-BAF7-097A0927C972}" srcOrd="0" destOrd="0" presId="urn:microsoft.com/office/officeart/2005/8/layout/hierarchy1"/>
    <dgm:cxn modelId="{43AB0D69-86C2-40B4-818A-D72AF4010FF5}" type="presParOf" srcId="{DF167764-DD6E-4852-96F9-39213BA4E80C}" destId="{95171663-4D27-483A-81F7-8151A7267770}" srcOrd="1" destOrd="0" presId="urn:microsoft.com/office/officeart/2005/8/layout/hierarchy1"/>
    <dgm:cxn modelId="{3C014822-7BE6-40BB-AA78-5E9F119E77B6}" type="presParOf" srcId="{B4B8BC5E-478F-4DDA-A0B4-EA32DD346D00}" destId="{4E41B6D4-AE94-4363-8DDA-DF4DE7C460B9}" srcOrd="1" destOrd="0" presId="urn:microsoft.com/office/officeart/2005/8/layout/hierarchy1"/>
    <dgm:cxn modelId="{AFE121EF-0F8D-4531-ACD5-185D303C37B0}" type="presParOf" srcId="{CD1CF4F8-FC44-458A-8AB9-D333CF157670}" destId="{DBE174E6-EA17-4082-BCEC-9EA9568C2205}" srcOrd="4" destOrd="0" presId="urn:microsoft.com/office/officeart/2005/8/layout/hierarchy1"/>
    <dgm:cxn modelId="{7FF68125-0CA9-4C6C-BD39-C457B4966BE4}" type="presParOf" srcId="{CD1CF4F8-FC44-458A-8AB9-D333CF157670}" destId="{D69CC093-5C11-4D89-B4C6-CDB9D6A99D8C}" srcOrd="5" destOrd="0" presId="urn:microsoft.com/office/officeart/2005/8/layout/hierarchy1"/>
    <dgm:cxn modelId="{F91A53CE-75F8-4C9A-ABE2-DAD3E730346F}" type="presParOf" srcId="{D69CC093-5C11-4D89-B4C6-CDB9D6A99D8C}" destId="{2F46C98B-51E6-43BA-A355-99D965C3F67D}" srcOrd="0" destOrd="0" presId="urn:microsoft.com/office/officeart/2005/8/layout/hierarchy1"/>
    <dgm:cxn modelId="{A1B05822-4F9A-4854-BFD2-9068C0A4AFCC}" type="presParOf" srcId="{2F46C98B-51E6-43BA-A355-99D965C3F67D}" destId="{EE8A5AD5-F991-48BE-8A18-ACA6E10FE7F6}" srcOrd="0" destOrd="0" presId="urn:microsoft.com/office/officeart/2005/8/layout/hierarchy1"/>
    <dgm:cxn modelId="{67FFC2A3-494E-4E84-8F97-C9A04FC85BE5}" type="presParOf" srcId="{2F46C98B-51E6-43BA-A355-99D965C3F67D}" destId="{207C83F3-51D7-4FC5-86ED-DA7462BF7E5C}" srcOrd="1" destOrd="0" presId="urn:microsoft.com/office/officeart/2005/8/layout/hierarchy1"/>
    <dgm:cxn modelId="{E5D412D2-DF5C-4A96-9EB6-3550A264C2FD}" type="presParOf" srcId="{D69CC093-5C11-4D89-B4C6-CDB9D6A99D8C}" destId="{0A13672A-0663-4106-AD21-009FC66B146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74E6-EA17-4082-BCEC-9EA9568C2205}">
      <dsp:nvSpPr>
        <dsp:cNvPr id="0" name=""/>
        <dsp:cNvSpPr/>
      </dsp:nvSpPr>
      <dsp:spPr>
        <a:xfrm>
          <a:off x="4353098" y="2382926"/>
          <a:ext cx="1276280" cy="303696"/>
        </a:xfrm>
        <a:custGeom>
          <a:avLst/>
          <a:gdLst/>
          <a:ahLst/>
          <a:cxnLst/>
          <a:rect l="0" t="0" r="0" b="0"/>
          <a:pathLst>
            <a:path>
              <a:moveTo>
                <a:pt x="0" y="0"/>
              </a:moveTo>
              <a:lnTo>
                <a:pt x="0" y="206960"/>
              </a:lnTo>
              <a:lnTo>
                <a:pt x="1276280" y="206960"/>
              </a:lnTo>
              <a:lnTo>
                <a:pt x="127628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F6DAF7-909D-4895-8D32-E778B45D6CF8}">
      <dsp:nvSpPr>
        <dsp:cNvPr id="0" name=""/>
        <dsp:cNvSpPr/>
      </dsp:nvSpPr>
      <dsp:spPr>
        <a:xfrm>
          <a:off x="4307378" y="2382926"/>
          <a:ext cx="91440" cy="303696"/>
        </a:xfrm>
        <a:custGeom>
          <a:avLst/>
          <a:gdLst/>
          <a:ahLst/>
          <a:cxnLst/>
          <a:rect l="0" t="0" r="0" b="0"/>
          <a:pathLst>
            <a:path>
              <a:moveTo>
                <a:pt x="45720" y="0"/>
              </a:moveTo>
              <a:lnTo>
                <a:pt x="4572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1C26A-75A5-4C55-AF61-D7034845348F}">
      <dsp:nvSpPr>
        <dsp:cNvPr id="0" name=""/>
        <dsp:cNvSpPr/>
      </dsp:nvSpPr>
      <dsp:spPr>
        <a:xfrm>
          <a:off x="3076818" y="2382926"/>
          <a:ext cx="1276280" cy="303696"/>
        </a:xfrm>
        <a:custGeom>
          <a:avLst/>
          <a:gdLst/>
          <a:ahLst/>
          <a:cxnLst/>
          <a:rect l="0" t="0" r="0" b="0"/>
          <a:pathLst>
            <a:path>
              <a:moveTo>
                <a:pt x="1276280" y="0"/>
              </a:moveTo>
              <a:lnTo>
                <a:pt x="1276280" y="206960"/>
              </a:lnTo>
              <a:lnTo>
                <a:pt x="0" y="206960"/>
              </a:lnTo>
              <a:lnTo>
                <a:pt x="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94815E-8399-4401-A577-9E233877A9E9}">
      <dsp:nvSpPr>
        <dsp:cNvPr id="0" name=""/>
        <dsp:cNvSpPr/>
      </dsp:nvSpPr>
      <dsp:spPr>
        <a:xfrm>
          <a:off x="2757748" y="1416143"/>
          <a:ext cx="1595350" cy="303696"/>
        </a:xfrm>
        <a:custGeom>
          <a:avLst/>
          <a:gdLst/>
          <a:ahLst/>
          <a:cxnLst/>
          <a:rect l="0" t="0" r="0" b="0"/>
          <a:pathLst>
            <a:path>
              <a:moveTo>
                <a:pt x="0" y="0"/>
              </a:moveTo>
              <a:lnTo>
                <a:pt x="0" y="206960"/>
              </a:lnTo>
              <a:lnTo>
                <a:pt x="1595350" y="206960"/>
              </a:lnTo>
              <a:lnTo>
                <a:pt x="1595350" y="3036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8241F4-2EE4-4D60-89D0-95E05A305B52}">
      <dsp:nvSpPr>
        <dsp:cNvPr id="0" name=""/>
        <dsp:cNvSpPr/>
      </dsp:nvSpPr>
      <dsp:spPr>
        <a:xfrm>
          <a:off x="1162397" y="2382926"/>
          <a:ext cx="638140" cy="303696"/>
        </a:xfrm>
        <a:custGeom>
          <a:avLst/>
          <a:gdLst/>
          <a:ahLst/>
          <a:cxnLst/>
          <a:rect l="0" t="0" r="0" b="0"/>
          <a:pathLst>
            <a:path>
              <a:moveTo>
                <a:pt x="0" y="0"/>
              </a:moveTo>
              <a:lnTo>
                <a:pt x="0" y="206960"/>
              </a:lnTo>
              <a:lnTo>
                <a:pt x="638140" y="206960"/>
              </a:lnTo>
              <a:lnTo>
                <a:pt x="63814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1D5F20-AFE2-4874-9676-5D34FAF37EFE}">
      <dsp:nvSpPr>
        <dsp:cNvPr id="0" name=""/>
        <dsp:cNvSpPr/>
      </dsp:nvSpPr>
      <dsp:spPr>
        <a:xfrm>
          <a:off x="524257" y="2382926"/>
          <a:ext cx="638140" cy="303696"/>
        </a:xfrm>
        <a:custGeom>
          <a:avLst/>
          <a:gdLst/>
          <a:ahLst/>
          <a:cxnLst/>
          <a:rect l="0" t="0" r="0" b="0"/>
          <a:pathLst>
            <a:path>
              <a:moveTo>
                <a:pt x="638140" y="0"/>
              </a:moveTo>
              <a:lnTo>
                <a:pt x="638140" y="206960"/>
              </a:lnTo>
              <a:lnTo>
                <a:pt x="0" y="206960"/>
              </a:lnTo>
              <a:lnTo>
                <a:pt x="0" y="3036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44BA30-BE8B-4E17-8B4A-80AB8CD5885D}">
      <dsp:nvSpPr>
        <dsp:cNvPr id="0" name=""/>
        <dsp:cNvSpPr/>
      </dsp:nvSpPr>
      <dsp:spPr>
        <a:xfrm>
          <a:off x="1162397" y="1416143"/>
          <a:ext cx="1595350" cy="303696"/>
        </a:xfrm>
        <a:custGeom>
          <a:avLst/>
          <a:gdLst/>
          <a:ahLst/>
          <a:cxnLst/>
          <a:rect l="0" t="0" r="0" b="0"/>
          <a:pathLst>
            <a:path>
              <a:moveTo>
                <a:pt x="1595350" y="0"/>
              </a:moveTo>
              <a:lnTo>
                <a:pt x="1595350" y="206960"/>
              </a:lnTo>
              <a:lnTo>
                <a:pt x="0" y="206960"/>
              </a:lnTo>
              <a:lnTo>
                <a:pt x="0" y="3036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271B1E-2C4F-41B9-9BD8-36AABF85219E}">
      <dsp:nvSpPr>
        <dsp:cNvPr id="0" name=""/>
        <dsp:cNvSpPr/>
      </dsp:nvSpPr>
      <dsp:spPr>
        <a:xfrm>
          <a:off x="2235633" y="753058"/>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83D70-72F7-4B82-A295-DD64074520A0}">
      <dsp:nvSpPr>
        <dsp:cNvPr id="0" name=""/>
        <dsp:cNvSpPr/>
      </dsp:nvSpPr>
      <dsp:spPr>
        <a:xfrm>
          <a:off x="2351658" y="863282"/>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Reem Kufi" panose="020B0604020202020204"/>
            </a:rPr>
            <a:t>Data set types </a:t>
          </a:r>
        </a:p>
      </dsp:txBody>
      <dsp:txXfrm>
        <a:off x="2371079" y="882703"/>
        <a:ext cx="1005387" cy="624243"/>
      </dsp:txXfrm>
    </dsp:sp>
    <dsp:sp modelId="{817EB91C-F0D4-46E4-BB9B-55F0EF4F0A20}">
      <dsp:nvSpPr>
        <dsp:cNvPr id="0" name=""/>
        <dsp:cNvSpPr/>
      </dsp:nvSpPr>
      <dsp:spPr>
        <a:xfrm>
          <a:off x="640283" y="1719840"/>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845B64-0B1A-42AD-8A93-31749F919505}">
      <dsp:nvSpPr>
        <dsp:cNvPr id="0" name=""/>
        <dsp:cNvSpPr/>
      </dsp:nvSpPr>
      <dsp:spPr>
        <a:xfrm>
          <a:off x="756308" y="1830064"/>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Reem Kufi" panose="020B0604020202020204"/>
            </a:rPr>
            <a:t>Structured data set </a:t>
          </a:r>
        </a:p>
      </dsp:txBody>
      <dsp:txXfrm>
        <a:off x="775729" y="1849485"/>
        <a:ext cx="1005387" cy="624243"/>
      </dsp:txXfrm>
    </dsp:sp>
    <dsp:sp modelId="{A9A21EEC-A1EA-481C-89E4-389B1B625A12}">
      <dsp:nvSpPr>
        <dsp:cNvPr id="0" name=""/>
        <dsp:cNvSpPr/>
      </dsp:nvSpPr>
      <dsp:spPr>
        <a:xfrm>
          <a:off x="2142"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145FF-2241-48E2-8C63-7DEEC42B9999}">
      <dsp:nvSpPr>
        <dsp:cNvPr id="0" name=""/>
        <dsp:cNvSpPr/>
      </dsp:nvSpPr>
      <dsp:spPr>
        <a:xfrm>
          <a:off x="118168"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Reem Kufi" panose="020B0604020202020204"/>
            </a:rPr>
            <a:t>CSV or Excel files</a:t>
          </a:r>
        </a:p>
      </dsp:txBody>
      <dsp:txXfrm>
        <a:off x="137589" y="2816268"/>
        <a:ext cx="1005387" cy="624243"/>
      </dsp:txXfrm>
    </dsp:sp>
    <dsp:sp modelId="{53964E3E-D31E-4257-8770-15B22EB66F2C}">
      <dsp:nvSpPr>
        <dsp:cNvPr id="0" name=""/>
        <dsp:cNvSpPr/>
      </dsp:nvSpPr>
      <dsp:spPr>
        <a:xfrm>
          <a:off x="1278423"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37252C-A029-4D06-851D-B7DA4356C425}">
      <dsp:nvSpPr>
        <dsp:cNvPr id="0" name=""/>
        <dsp:cNvSpPr/>
      </dsp:nvSpPr>
      <dsp:spPr>
        <a:xfrm>
          <a:off x="1394448"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SQL databases</a:t>
          </a:r>
          <a:endParaRPr lang="en-US" sz="1300" kern="1200" dirty="0"/>
        </a:p>
      </dsp:txBody>
      <dsp:txXfrm>
        <a:off x="1413869" y="2816268"/>
        <a:ext cx="1005387" cy="624243"/>
      </dsp:txXfrm>
    </dsp:sp>
    <dsp:sp modelId="{D4FCE32C-AF71-4C2F-8B57-11503E91467A}">
      <dsp:nvSpPr>
        <dsp:cNvPr id="0" name=""/>
        <dsp:cNvSpPr/>
      </dsp:nvSpPr>
      <dsp:spPr>
        <a:xfrm>
          <a:off x="3830983" y="1719840"/>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61AA7E-C336-4F30-9A4C-E908BAF1956E}">
      <dsp:nvSpPr>
        <dsp:cNvPr id="0" name=""/>
        <dsp:cNvSpPr/>
      </dsp:nvSpPr>
      <dsp:spPr>
        <a:xfrm>
          <a:off x="3947009" y="1830064"/>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Reem Kufi" panose="020B0604020202020204"/>
            </a:rPr>
            <a:t>Unstructured data set</a:t>
          </a:r>
        </a:p>
      </dsp:txBody>
      <dsp:txXfrm>
        <a:off x="3966430" y="1849485"/>
        <a:ext cx="1005387" cy="624243"/>
      </dsp:txXfrm>
    </dsp:sp>
    <dsp:sp modelId="{BBDBAC63-C7EB-4BDD-A00E-C6CC97A1B1E5}">
      <dsp:nvSpPr>
        <dsp:cNvPr id="0" name=""/>
        <dsp:cNvSpPr/>
      </dsp:nvSpPr>
      <dsp:spPr>
        <a:xfrm>
          <a:off x="2554703"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855A8F-1D47-4B78-AED8-FE567DE927DE}">
      <dsp:nvSpPr>
        <dsp:cNvPr id="0" name=""/>
        <dsp:cNvSpPr/>
      </dsp:nvSpPr>
      <dsp:spPr>
        <a:xfrm>
          <a:off x="2670729"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Text</a:t>
          </a:r>
        </a:p>
      </dsp:txBody>
      <dsp:txXfrm>
        <a:off x="2690150" y="2816268"/>
        <a:ext cx="1005387" cy="624243"/>
      </dsp:txXfrm>
    </dsp:sp>
    <dsp:sp modelId="{94B9272D-B0AF-405C-BAF7-097A0927C972}">
      <dsp:nvSpPr>
        <dsp:cNvPr id="0" name=""/>
        <dsp:cNvSpPr/>
      </dsp:nvSpPr>
      <dsp:spPr>
        <a:xfrm>
          <a:off x="3830983"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171663-4D27-483A-81F7-8151A7267770}">
      <dsp:nvSpPr>
        <dsp:cNvPr id="0" name=""/>
        <dsp:cNvSpPr/>
      </dsp:nvSpPr>
      <dsp:spPr>
        <a:xfrm>
          <a:off x="3947009"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Images</a:t>
          </a:r>
        </a:p>
      </dsp:txBody>
      <dsp:txXfrm>
        <a:off x="3966430" y="2816268"/>
        <a:ext cx="1005387" cy="624243"/>
      </dsp:txXfrm>
    </dsp:sp>
    <dsp:sp modelId="{EE8A5AD5-F991-48BE-8A18-ACA6E10FE7F6}">
      <dsp:nvSpPr>
        <dsp:cNvPr id="0" name=""/>
        <dsp:cNvSpPr/>
      </dsp:nvSpPr>
      <dsp:spPr>
        <a:xfrm>
          <a:off x="5107264" y="2686622"/>
          <a:ext cx="1044229" cy="6630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7C83F3-51D7-4FC5-86ED-DA7462BF7E5C}">
      <dsp:nvSpPr>
        <dsp:cNvPr id="0" name=""/>
        <dsp:cNvSpPr/>
      </dsp:nvSpPr>
      <dsp:spPr>
        <a:xfrm>
          <a:off x="5223289" y="2796847"/>
          <a:ext cx="1044229" cy="6630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Audio </a:t>
          </a:r>
        </a:p>
      </dsp:txBody>
      <dsp:txXfrm>
        <a:off x="5242710" y="2816268"/>
        <a:ext cx="1005387" cy="6242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97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14e3521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14e3521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738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837852887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83785288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11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08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900" b="1" i="0" u="none" strike="noStrike" cap="none" dirty="0">
                <a:solidFill>
                  <a:schemeClr val="bg2"/>
                </a:solidFill>
                <a:latin typeface="Arial"/>
                <a:ea typeface="Arial"/>
                <a:cs typeface="Arial"/>
                <a:sym typeface="Arial"/>
              </a:rPr>
              <a:t>1-Univariate outliers:  Univariate outliers are the data points whose values lie beyond the range of expected values based on one variable</a:t>
            </a:r>
          </a:p>
          <a:p>
            <a:endParaRPr lang="en-US" sz="900" b="1" i="0" u="none" strike="noStrike" cap="none" dirty="0">
              <a:solidFill>
                <a:schemeClr val="bg2"/>
              </a:solidFill>
              <a:latin typeface="Arial"/>
              <a:ea typeface="Arial"/>
              <a:cs typeface="Arial"/>
              <a:sym typeface="Arial"/>
            </a:endParaRPr>
          </a:p>
          <a:p>
            <a:r>
              <a:rPr lang="en-US" b="1" dirty="0">
                <a:solidFill>
                  <a:schemeClr val="bg2"/>
                </a:solidFill>
              </a:rPr>
              <a:t>2-Multivariate outliers: While plotting data, some values of one variable may not lie beyond the expected range, but when you plot the data with some other variable, these values may lie far from the expected value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6168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123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اول حاجه بتفكر الموقف ده اتكرر فبل كده ف حياتك او ف حياه دايره معارفك او جه موقف شبهه </a:t>
            </a:r>
          </a:p>
          <a:p>
            <a:pPr marL="0" lvl="0" indent="0" algn="l" rtl="0">
              <a:spcBef>
                <a:spcPts val="0"/>
              </a:spcBef>
              <a:spcAft>
                <a:spcPts val="0"/>
              </a:spcAft>
              <a:buNone/>
            </a:pPr>
            <a:r>
              <a:rPr lang="ar-EG" dirty="0"/>
              <a:t>-وبتفكر اي للي حصل </a:t>
            </a:r>
          </a:p>
          <a:p>
            <a:pPr marL="0" lvl="0" indent="0" algn="l" rtl="0">
              <a:spcBef>
                <a:spcPts val="0"/>
              </a:spcBef>
              <a:spcAft>
                <a:spcPts val="0"/>
              </a:spcAft>
              <a:buNone/>
            </a:pPr>
            <a:r>
              <a:rPr lang="ar-EG" dirty="0"/>
              <a:t>اللي خلى ده يحصل –</a:t>
            </a:r>
          </a:p>
          <a:p>
            <a:pPr marL="0" lvl="0" indent="0" algn="l" rtl="0">
              <a:spcBef>
                <a:spcPts val="0"/>
              </a:spcBef>
              <a:spcAft>
                <a:spcPts val="0"/>
              </a:spcAft>
              <a:buNone/>
            </a:pPr>
            <a:r>
              <a:rPr lang="ar-EG" dirty="0"/>
              <a:t>وعن طريق السوالين اللي فاتو تحاول تتنبأ باللي هيحصل –</a:t>
            </a:r>
          </a:p>
          <a:p>
            <a:pPr marL="0" lvl="0" indent="0" algn="l" rtl="0">
              <a:spcBef>
                <a:spcPts val="0"/>
              </a:spcBef>
              <a:spcAft>
                <a:spcPts val="0"/>
              </a:spcAft>
              <a:buNone/>
            </a:pPr>
            <a:r>
              <a:rPr lang="ar-EG" dirty="0"/>
              <a:t>ولو التنبؤ بتاعك قالك ان اللي هيحصل حاجه مش ف صالحك بتفكر ازاي ممكن اقلل الخساير او امنعها ولو اللي هيحصل ف صالحك ازا اخد اكبر مكسب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046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95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913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1" i="0" u="none" strike="noStrike" cap="none" dirty="0">
                <a:solidFill>
                  <a:schemeClr val="bg2"/>
                </a:solidFill>
                <a:latin typeface="Arial"/>
                <a:ea typeface="Arial"/>
                <a:cs typeface="Arial"/>
                <a:sym typeface="Arial"/>
              </a:rPr>
              <a:t>If we want to explain EDA in simple terms, it means trying to understand the given data much better, so that we can make some sense out of it.</a:t>
            </a:r>
            <a:endParaRPr lang="ar-EG" sz="800" b="1" i="0" u="none" strike="noStrike" cap="none" dirty="0">
              <a:solidFill>
                <a:schemeClr val="bg2"/>
              </a:solidFill>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61093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837852887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83785288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541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28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751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125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968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837852887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83785288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804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14e3521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14e3521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73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813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582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075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818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452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85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aea89148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aea891483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100" b="1" i="0" u="none" strike="noStrike" cap="none" dirty="0">
                <a:solidFill>
                  <a:schemeClr val="tx1"/>
                </a:solidFill>
                <a:latin typeface="Arial"/>
                <a:ea typeface="Arial"/>
                <a:cs typeface="Arial"/>
                <a:sym typeface="Arial"/>
              </a:rPr>
              <a:t>Exploratory analysis :Here we get familiar with data,</a:t>
            </a:r>
          </a:p>
          <a:p>
            <a:pPr algn="l"/>
            <a:r>
              <a:rPr lang="en-US" sz="1100" b="1" i="0" u="none" strike="noStrike" cap="none" dirty="0">
                <a:solidFill>
                  <a:schemeClr val="tx1"/>
                </a:solidFill>
                <a:latin typeface="Arial"/>
                <a:ea typeface="Arial"/>
                <a:cs typeface="Arial"/>
                <a:sym typeface="Arial"/>
              </a:rPr>
              <a:t> ask questions, visualize the data in a number of forms,</a:t>
            </a:r>
          </a:p>
          <a:p>
            <a:pPr algn="l"/>
            <a:r>
              <a:rPr lang="en-US" sz="1100" b="1" i="0" u="none" strike="noStrike" cap="none" dirty="0">
                <a:solidFill>
                  <a:schemeClr val="tx1"/>
                </a:solidFill>
                <a:latin typeface="Arial"/>
                <a:ea typeface="Arial"/>
                <a:cs typeface="Arial"/>
                <a:sym typeface="Arial"/>
              </a:rPr>
              <a:t> look for relationships between the variables, </a:t>
            </a:r>
          </a:p>
          <a:p>
            <a:pPr algn="l"/>
            <a:r>
              <a:rPr lang="en-US" sz="1100" b="1" i="0" u="none" strike="noStrike" cap="none" dirty="0">
                <a:solidFill>
                  <a:schemeClr val="tx1"/>
                </a:solidFill>
                <a:latin typeface="Arial"/>
                <a:ea typeface="Arial"/>
                <a:cs typeface="Arial"/>
                <a:sym typeface="Arial"/>
              </a:rPr>
              <a:t>look for outliers, patterns and trends in data.</a:t>
            </a:r>
          </a:p>
          <a:p>
            <a:pPr algn="l"/>
            <a:r>
              <a:rPr lang="en-US" sz="1100" b="1" i="0" u="none" strike="noStrike" cap="none" dirty="0">
                <a:solidFill>
                  <a:schemeClr val="tx1"/>
                </a:solidFill>
                <a:latin typeface="Arial"/>
                <a:ea typeface="Arial"/>
                <a:cs typeface="Arial"/>
                <a:sym typeface="Arial"/>
              </a:rPr>
              <a:t> The output of exploratory analysis is usually only for the us, the data analysts.</a:t>
            </a:r>
          </a:p>
          <a:p>
            <a:pPr algn="l"/>
            <a:r>
              <a:rPr lang="en-US" sz="1100" b="1" dirty="0">
                <a:solidFill>
                  <a:schemeClr val="bg2"/>
                </a:solidFill>
              </a:rPr>
              <a:t>Explanatory analytics</a:t>
            </a:r>
            <a:r>
              <a:rPr lang="en-US" sz="1100" dirty="0">
                <a:solidFill>
                  <a:schemeClr val="bg2"/>
                </a:solidFill>
              </a:rPr>
              <a:t> :</a:t>
            </a:r>
            <a:r>
              <a:rPr lang="en-US" sz="1100" b="1" dirty="0">
                <a:solidFill>
                  <a:schemeClr val="bg2"/>
                </a:solidFill>
              </a:rPr>
              <a:t> analysis is what happens when you have something specific you want to show an audience - probably</a:t>
            </a:r>
            <a:endParaRPr lang="en-US" sz="1100" b="1" i="0" u="none" strike="noStrike" cap="none" dirty="0">
              <a:solidFill>
                <a:schemeClr val="tx1"/>
              </a:solidFill>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442ffb1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7442ffb1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029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83785288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83785288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837852887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83785288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48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837852887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83785288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0295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72269eaa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72269eaa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585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781075" y="1635450"/>
            <a:ext cx="1714500" cy="97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None/>
              <a:defRPr sz="6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title" idx="2"/>
          </p:nvPr>
        </p:nvSpPr>
        <p:spPr>
          <a:xfrm>
            <a:off x="2343300" y="2406625"/>
            <a:ext cx="44577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6" name="Google Shape;16;p3"/>
          <p:cNvSpPr/>
          <p:nvPr/>
        </p:nvSpPr>
        <p:spPr>
          <a:xfrm>
            <a:off x="3515050" y="540000"/>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3"/>
          <p:cNvSpPr/>
          <p:nvPr/>
        </p:nvSpPr>
        <p:spPr>
          <a:xfrm>
            <a:off x="720000"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txBox="1">
            <a:spLocks noGrp="1"/>
          </p:cNvSpPr>
          <p:nvPr>
            <p:ph type="subTitle" idx="1"/>
          </p:nvPr>
        </p:nvSpPr>
        <p:spPr>
          <a:xfrm>
            <a:off x="2343300" y="2895900"/>
            <a:ext cx="4457700" cy="456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1"/>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body" idx="1"/>
          </p:nvPr>
        </p:nvSpPr>
        <p:spPr>
          <a:xfrm>
            <a:off x="4312575" y="1188025"/>
            <a:ext cx="3790500" cy="32313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9"/>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9"/>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51" name="Google Shape;51;p9"/>
          <p:cNvSpPr txBox="1">
            <a:spLocks noGrp="1"/>
          </p:cNvSpPr>
          <p:nvPr>
            <p:ph type="subTitle" idx="2"/>
          </p:nvPr>
        </p:nvSpPr>
        <p:spPr>
          <a:xfrm>
            <a:off x="720000" y="147945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a:endParaRPr/>
          </a:p>
        </p:txBody>
      </p:sp>
    </p:spTree>
    <p:extLst>
      <p:ext uri="{BB962C8B-B14F-4D97-AF65-F5344CB8AC3E}">
        <p14:creationId xmlns:p14="http://schemas.microsoft.com/office/powerpoint/2010/main" val="2989886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2667898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1"/>
        </a:solidFill>
        <a:effectLst/>
      </p:bgPr>
    </p:bg>
    <p:spTree>
      <p:nvGrpSpPr>
        <p:cNvPr id="1" name="Shape 69"/>
        <p:cNvGrpSpPr/>
        <p:nvPr/>
      </p:nvGrpSpPr>
      <p:grpSpPr>
        <a:xfrm>
          <a:off x="0" y="0"/>
          <a:ext cx="0" cy="0"/>
          <a:chOff x="0" y="0"/>
          <a:chExt cx="0" cy="0"/>
        </a:xfrm>
      </p:grpSpPr>
      <p:sp>
        <p:nvSpPr>
          <p:cNvPr id="70" name="Google Shape;70;p14"/>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4"/>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047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lt1"/>
        </a:solidFill>
        <a:effectLst/>
      </p:bgPr>
    </p:bg>
    <p:spTree>
      <p:nvGrpSpPr>
        <p:cNvPr id="1" name="Shape 72"/>
        <p:cNvGrpSpPr/>
        <p:nvPr/>
      </p:nvGrpSpPr>
      <p:grpSpPr>
        <a:xfrm>
          <a:off x="0" y="0"/>
          <a:ext cx="0" cy="0"/>
          <a:chOff x="0" y="0"/>
          <a:chExt cx="0" cy="0"/>
        </a:xfrm>
      </p:grpSpPr>
      <p:sp>
        <p:nvSpPr>
          <p:cNvPr id="73" name="Google Shape;73;p15"/>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5"/>
          <p:cNvSpPr txBox="1">
            <a:spLocks noGrp="1"/>
          </p:cNvSpPr>
          <p:nvPr>
            <p:ph type="title"/>
          </p:nvPr>
        </p:nvSpPr>
        <p:spPr>
          <a:xfrm>
            <a:off x="720000" y="540000"/>
            <a:ext cx="3556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75" name="Google Shape;75;p15"/>
          <p:cNvSpPr txBox="1">
            <a:spLocks noGrp="1"/>
          </p:cNvSpPr>
          <p:nvPr>
            <p:ph type="subTitle" idx="1"/>
          </p:nvPr>
        </p:nvSpPr>
        <p:spPr>
          <a:xfrm>
            <a:off x="1072413" y="2286900"/>
            <a:ext cx="1585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6" name="Google Shape;76;p15"/>
          <p:cNvSpPr txBox="1">
            <a:spLocks noGrp="1"/>
          </p:cNvSpPr>
          <p:nvPr>
            <p:ph type="subTitle" idx="2"/>
          </p:nvPr>
        </p:nvSpPr>
        <p:spPr>
          <a:xfrm>
            <a:off x="1072413" y="1969625"/>
            <a:ext cx="1585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7" name="Google Shape;77;p15"/>
          <p:cNvSpPr txBox="1">
            <a:spLocks noGrp="1"/>
          </p:cNvSpPr>
          <p:nvPr>
            <p:ph type="subTitle" idx="3"/>
          </p:nvPr>
        </p:nvSpPr>
        <p:spPr>
          <a:xfrm>
            <a:off x="1072413" y="3648975"/>
            <a:ext cx="1585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8" name="Google Shape;78;p15"/>
          <p:cNvSpPr txBox="1">
            <a:spLocks noGrp="1"/>
          </p:cNvSpPr>
          <p:nvPr>
            <p:ph type="subTitle" idx="4"/>
          </p:nvPr>
        </p:nvSpPr>
        <p:spPr>
          <a:xfrm>
            <a:off x="1072413" y="3331700"/>
            <a:ext cx="1585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9" name="Google Shape;79;p15"/>
          <p:cNvSpPr txBox="1">
            <a:spLocks noGrp="1"/>
          </p:cNvSpPr>
          <p:nvPr>
            <p:ph type="subTitle" idx="5"/>
          </p:nvPr>
        </p:nvSpPr>
        <p:spPr>
          <a:xfrm>
            <a:off x="3831785" y="2286900"/>
            <a:ext cx="1585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0" name="Google Shape;80;p15"/>
          <p:cNvSpPr txBox="1">
            <a:spLocks noGrp="1"/>
          </p:cNvSpPr>
          <p:nvPr>
            <p:ph type="subTitle" idx="6"/>
          </p:nvPr>
        </p:nvSpPr>
        <p:spPr>
          <a:xfrm>
            <a:off x="3831785" y="1969625"/>
            <a:ext cx="1585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1" name="Google Shape;81;p15"/>
          <p:cNvSpPr txBox="1">
            <a:spLocks noGrp="1"/>
          </p:cNvSpPr>
          <p:nvPr>
            <p:ph type="subTitle" idx="7"/>
          </p:nvPr>
        </p:nvSpPr>
        <p:spPr>
          <a:xfrm>
            <a:off x="3831785" y="3648975"/>
            <a:ext cx="1585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2" name="Google Shape;82;p15"/>
          <p:cNvSpPr txBox="1">
            <a:spLocks noGrp="1"/>
          </p:cNvSpPr>
          <p:nvPr>
            <p:ph type="subTitle" idx="8"/>
          </p:nvPr>
        </p:nvSpPr>
        <p:spPr>
          <a:xfrm>
            <a:off x="3831785" y="3331700"/>
            <a:ext cx="1585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3" name="Google Shape;83;p15"/>
          <p:cNvSpPr txBox="1">
            <a:spLocks noGrp="1"/>
          </p:cNvSpPr>
          <p:nvPr>
            <p:ph type="subTitle" idx="9"/>
          </p:nvPr>
        </p:nvSpPr>
        <p:spPr>
          <a:xfrm>
            <a:off x="6591160" y="2286900"/>
            <a:ext cx="1585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4" name="Google Shape;84;p15"/>
          <p:cNvSpPr txBox="1">
            <a:spLocks noGrp="1"/>
          </p:cNvSpPr>
          <p:nvPr>
            <p:ph type="subTitle" idx="13"/>
          </p:nvPr>
        </p:nvSpPr>
        <p:spPr>
          <a:xfrm>
            <a:off x="6591160" y="1969625"/>
            <a:ext cx="1585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5" name="Google Shape;85;p15"/>
          <p:cNvSpPr txBox="1">
            <a:spLocks noGrp="1"/>
          </p:cNvSpPr>
          <p:nvPr>
            <p:ph type="subTitle" idx="14"/>
          </p:nvPr>
        </p:nvSpPr>
        <p:spPr>
          <a:xfrm>
            <a:off x="6591160" y="3648975"/>
            <a:ext cx="1585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6" name="Google Shape;86;p15"/>
          <p:cNvSpPr txBox="1">
            <a:spLocks noGrp="1"/>
          </p:cNvSpPr>
          <p:nvPr>
            <p:ph type="subTitle" idx="15"/>
          </p:nvPr>
        </p:nvSpPr>
        <p:spPr>
          <a:xfrm>
            <a:off x="6591160" y="3331700"/>
            <a:ext cx="1585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7" name="Google Shape;87;p15"/>
          <p:cNvSpPr/>
          <p:nvPr/>
        </p:nvSpPr>
        <p:spPr>
          <a:xfrm>
            <a:off x="3515050" y="540000"/>
            <a:ext cx="4908900" cy="22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3299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90" name="Google Shape;90;p16"/>
          <p:cNvSpPr txBox="1">
            <a:spLocks noGrp="1"/>
          </p:cNvSpPr>
          <p:nvPr>
            <p:ph type="title" idx="2" hasCustomPrompt="1"/>
          </p:nvPr>
        </p:nvSpPr>
        <p:spPr>
          <a:xfrm>
            <a:off x="876525" y="1867600"/>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1" name="Google Shape;91;p16"/>
          <p:cNvSpPr txBox="1">
            <a:spLocks noGrp="1"/>
          </p:cNvSpPr>
          <p:nvPr>
            <p:ph type="subTitle" idx="1"/>
          </p:nvPr>
        </p:nvSpPr>
        <p:spPr>
          <a:xfrm>
            <a:off x="2047875" y="1801850"/>
            <a:ext cx="2524200" cy="3375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2"/>
                </a:solidFill>
                <a:latin typeface="Reem Kufi"/>
                <a:ea typeface="Reem Kufi"/>
                <a:cs typeface="Reem Kufi"/>
                <a:sym typeface="Reem Kuf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2" name="Google Shape;92;p16"/>
          <p:cNvSpPr txBox="1">
            <a:spLocks noGrp="1"/>
          </p:cNvSpPr>
          <p:nvPr>
            <p:ph type="subTitle" idx="3"/>
          </p:nvPr>
        </p:nvSpPr>
        <p:spPr>
          <a:xfrm>
            <a:off x="2047875" y="2097125"/>
            <a:ext cx="2285700" cy="6117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3" name="Google Shape;93;p16"/>
          <p:cNvSpPr txBox="1">
            <a:spLocks noGrp="1"/>
          </p:cNvSpPr>
          <p:nvPr>
            <p:ph type="title" idx="4" hasCustomPrompt="1"/>
          </p:nvPr>
        </p:nvSpPr>
        <p:spPr>
          <a:xfrm>
            <a:off x="876525" y="3534475"/>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4" name="Google Shape;94;p16"/>
          <p:cNvSpPr txBox="1">
            <a:spLocks noGrp="1"/>
          </p:cNvSpPr>
          <p:nvPr>
            <p:ph type="subTitle" idx="5"/>
          </p:nvPr>
        </p:nvSpPr>
        <p:spPr>
          <a:xfrm>
            <a:off x="2047875" y="3468725"/>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5" name="Google Shape;95;p16"/>
          <p:cNvSpPr txBox="1">
            <a:spLocks noGrp="1"/>
          </p:cNvSpPr>
          <p:nvPr>
            <p:ph type="subTitle" idx="6"/>
          </p:nvPr>
        </p:nvSpPr>
        <p:spPr>
          <a:xfrm>
            <a:off x="2047875" y="3764000"/>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6" name="Google Shape;96;p16"/>
          <p:cNvSpPr txBox="1">
            <a:spLocks noGrp="1"/>
          </p:cNvSpPr>
          <p:nvPr>
            <p:ph type="title" idx="7" hasCustomPrompt="1"/>
          </p:nvPr>
        </p:nvSpPr>
        <p:spPr>
          <a:xfrm>
            <a:off x="4695825" y="1867600"/>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7" name="Google Shape;97;p16"/>
          <p:cNvSpPr txBox="1">
            <a:spLocks noGrp="1"/>
          </p:cNvSpPr>
          <p:nvPr>
            <p:ph type="subTitle" idx="8"/>
          </p:nvPr>
        </p:nvSpPr>
        <p:spPr>
          <a:xfrm>
            <a:off x="5867175" y="1801850"/>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8" name="Google Shape;98;p16"/>
          <p:cNvSpPr txBox="1">
            <a:spLocks noGrp="1"/>
          </p:cNvSpPr>
          <p:nvPr>
            <p:ph type="subTitle" idx="9"/>
          </p:nvPr>
        </p:nvSpPr>
        <p:spPr>
          <a:xfrm>
            <a:off x="5867175" y="2097125"/>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9" name="Google Shape;99;p16"/>
          <p:cNvSpPr txBox="1">
            <a:spLocks noGrp="1"/>
          </p:cNvSpPr>
          <p:nvPr>
            <p:ph type="title" idx="13" hasCustomPrompt="1"/>
          </p:nvPr>
        </p:nvSpPr>
        <p:spPr>
          <a:xfrm>
            <a:off x="4695825" y="3534475"/>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0" name="Google Shape;100;p16"/>
          <p:cNvSpPr txBox="1">
            <a:spLocks noGrp="1"/>
          </p:cNvSpPr>
          <p:nvPr>
            <p:ph type="subTitle" idx="14"/>
          </p:nvPr>
        </p:nvSpPr>
        <p:spPr>
          <a:xfrm>
            <a:off x="5867175" y="3468725"/>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6"/>
          <p:cNvSpPr txBox="1">
            <a:spLocks noGrp="1"/>
          </p:cNvSpPr>
          <p:nvPr>
            <p:ph type="subTitle" idx="15"/>
          </p:nvPr>
        </p:nvSpPr>
        <p:spPr>
          <a:xfrm>
            <a:off x="5867175" y="3764000"/>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2" name="Google Shape;102;p16"/>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2901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05" name="Google Shape;105;p17"/>
          <p:cNvSpPr txBox="1">
            <a:spLocks noGrp="1"/>
          </p:cNvSpPr>
          <p:nvPr>
            <p:ph type="subTitle" idx="1"/>
          </p:nvPr>
        </p:nvSpPr>
        <p:spPr>
          <a:xfrm>
            <a:off x="1552725" y="2572650"/>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7"/>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7"/>
          <p:cNvSpPr txBox="1">
            <a:spLocks noGrp="1"/>
          </p:cNvSpPr>
          <p:nvPr>
            <p:ph type="subTitle" idx="2"/>
          </p:nvPr>
        </p:nvSpPr>
        <p:spPr>
          <a:xfrm>
            <a:off x="5410350" y="2572650"/>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8" name="Google Shape;108;p17"/>
          <p:cNvSpPr txBox="1">
            <a:spLocks noGrp="1"/>
          </p:cNvSpPr>
          <p:nvPr>
            <p:ph type="subTitle" idx="3"/>
          </p:nvPr>
        </p:nvSpPr>
        <p:spPr>
          <a:xfrm>
            <a:off x="3481525" y="3896625"/>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9" name="Google Shape;109;p17"/>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7"/>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9022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3">
  <p:cSld name="One column text 3">
    <p:spTree>
      <p:nvGrpSpPr>
        <p:cNvPr id="1" name="Shape 139"/>
        <p:cNvGrpSpPr/>
        <p:nvPr/>
      </p:nvGrpSpPr>
      <p:grpSpPr>
        <a:xfrm>
          <a:off x="0" y="0"/>
          <a:ext cx="0" cy="0"/>
          <a:chOff x="0" y="0"/>
          <a:chExt cx="0" cy="0"/>
        </a:xfrm>
      </p:grpSpPr>
      <p:sp>
        <p:nvSpPr>
          <p:cNvPr id="140" name="Google Shape;140;p24"/>
          <p:cNvSpPr txBox="1">
            <a:spLocks noGrp="1"/>
          </p:cNvSpPr>
          <p:nvPr>
            <p:ph type="subTitle" idx="1"/>
          </p:nvPr>
        </p:nvSpPr>
        <p:spPr>
          <a:xfrm>
            <a:off x="723900" y="2076450"/>
            <a:ext cx="2790900" cy="1250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41" name="Google Shape;141;p24"/>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42" name="Google Shape;142;p24"/>
          <p:cNvSpPr/>
          <p:nvPr/>
        </p:nvSpPr>
        <p:spPr>
          <a:xfrm rot="10800000" flipH="1">
            <a:off x="0"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4"/>
          <p:cNvSpPr/>
          <p:nvPr/>
        </p:nvSpPr>
        <p:spPr>
          <a:xfrm>
            <a:off x="4250775" y="540000"/>
            <a:ext cx="4173300" cy="22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1725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1"/>
        </a:solidFill>
        <a:effectLst/>
      </p:bgPr>
    </p:bg>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50" name="Google Shape;150;p26"/>
          <p:cNvSpPr/>
          <p:nvPr/>
        </p:nvSpPr>
        <p:spPr>
          <a:xfrm>
            <a:off x="3515050" y="540000"/>
            <a:ext cx="4908900" cy="22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6"/>
          <p:cNvSpPr txBox="1">
            <a:spLocks noGrp="1"/>
          </p:cNvSpPr>
          <p:nvPr>
            <p:ph type="subTitle" idx="1"/>
          </p:nvPr>
        </p:nvSpPr>
        <p:spPr>
          <a:xfrm>
            <a:off x="2314725" y="2496450"/>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2" name="Google Shape;152;p26"/>
          <p:cNvSpPr txBox="1">
            <a:spLocks noGrp="1"/>
          </p:cNvSpPr>
          <p:nvPr>
            <p:ph type="subTitle" idx="2"/>
          </p:nvPr>
        </p:nvSpPr>
        <p:spPr>
          <a:xfrm>
            <a:off x="5943750" y="2496450"/>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3" name="Google Shape;153;p26"/>
          <p:cNvSpPr txBox="1">
            <a:spLocks noGrp="1"/>
          </p:cNvSpPr>
          <p:nvPr>
            <p:ph type="subTitle" idx="3"/>
          </p:nvPr>
        </p:nvSpPr>
        <p:spPr>
          <a:xfrm>
            <a:off x="2314725" y="21791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4" name="Google Shape;154;p26"/>
          <p:cNvSpPr txBox="1">
            <a:spLocks noGrp="1"/>
          </p:cNvSpPr>
          <p:nvPr>
            <p:ph type="subTitle" idx="4"/>
          </p:nvPr>
        </p:nvSpPr>
        <p:spPr>
          <a:xfrm>
            <a:off x="5943750" y="21791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5" name="Google Shape;155;p26"/>
          <p:cNvSpPr txBox="1">
            <a:spLocks noGrp="1"/>
          </p:cNvSpPr>
          <p:nvPr>
            <p:ph type="subTitle" idx="5"/>
          </p:nvPr>
        </p:nvSpPr>
        <p:spPr>
          <a:xfrm>
            <a:off x="2314725" y="3858525"/>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6" name="Google Shape;156;p26"/>
          <p:cNvSpPr txBox="1">
            <a:spLocks noGrp="1"/>
          </p:cNvSpPr>
          <p:nvPr>
            <p:ph type="subTitle" idx="6"/>
          </p:nvPr>
        </p:nvSpPr>
        <p:spPr>
          <a:xfrm>
            <a:off x="5943750" y="3858525"/>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7" name="Google Shape;157;p26"/>
          <p:cNvSpPr txBox="1">
            <a:spLocks noGrp="1"/>
          </p:cNvSpPr>
          <p:nvPr>
            <p:ph type="subTitle" idx="7"/>
          </p:nvPr>
        </p:nvSpPr>
        <p:spPr>
          <a:xfrm>
            <a:off x="2314725" y="354125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8" name="Google Shape;158;p26"/>
          <p:cNvSpPr txBox="1">
            <a:spLocks noGrp="1"/>
          </p:cNvSpPr>
          <p:nvPr>
            <p:ph type="subTitle" idx="8"/>
          </p:nvPr>
        </p:nvSpPr>
        <p:spPr>
          <a:xfrm>
            <a:off x="5943750" y="354125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59" name="Google Shape;159;p26"/>
          <p:cNvSpPr/>
          <p:nvPr/>
        </p:nvSpPr>
        <p:spPr>
          <a:xfrm rot="10800000" flipH="1">
            <a:off x="0"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210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3"/>
        <p:cNvGrpSpPr/>
        <p:nvPr/>
      </p:nvGrpSpPr>
      <p:grpSpPr>
        <a:xfrm>
          <a:off x="0" y="0"/>
          <a:ext cx="0" cy="0"/>
          <a:chOff x="0" y="0"/>
          <a:chExt cx="0" cy="0"/>
        </a:xfrm>
      </p:grpSpPr>
      <p:sp>
        <p:nvSpPr>
          <p:cNvPr id="34" name="Google Shape;34;p6"/>
          <p:cNvSpPr/>
          <p:nvPr/>
        </p:nvSpPr>
        <p:spPr>
          <a:xfrm rot="-9387396">
            <a:off x="-70379"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6"/>
          <p:cNvSpPr txBox="1">
            <a:spLocks noGrp="1"/>
          </p:cNvSpPr>
          <p:nvPr>
            <p:ph type="title"/>
          </p:nvPr>
        </p:nvSpPr>
        <p:spPr>
          <a:xfrm>
            <a:off x="3657825" y="540000"/>
            <a:ext cx="47661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52"/>
        <p:cNvGrpSpPr/>
        <p:nvPr/>
      </p:nvGrpSpPr>
      <p:grpSpPr>
        <a:xfrm>
          <a:off x="0" y="0"/>
          <a:ext cx="0" cy="0"/>
          <a:chOff x="0" y="0"/>
          <a:chExt cx="0" cy="0"/>
        </a:xfrm>
      </p:grpSpPr>
      <p:sp>
        <p:nvSpPr>
          <p:cNvPr id="53" name="Google Shape;53;p10"/>
          <p:cNvSpPr txBox="1">
            <a:spLocks noGrp="1"/>
          </p:cNvSpPr>
          <p:nvPr>
            <p:ph type="subTitle" idx="1"/>
          </p:nvPr>
        </p:nvSpPr>
        <p:spPr>
          <a:xfrm>
            <a:off x="2206250" y="1877517"/>
            <a:ext cx="4737300" cy="11820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None/>
              <a:defRPr sz="2200"/>
            </a:lvl1pPr>
            <a:lvl2pPr lvl="1">
              <a:spcBef>
                <a:spcPts val="1600"/>
              </a:spcBef>
              <a:spcAft>
                <a:spcPts val="0"/>
              </a:spcAft>
              <a:buSzPts val="2200"/>
              <a:buNone/>
              <a:defRPr sz="2200"/>
            </a:lvl2pPr>
            <a:lvl3pPr lvl="2">
              <a:spcBef>
                <a:spcPts val="1600"/>
              </a:spcBef>
              <a:spcAft>
                <a:spcPts val="0"/>
              </a:spcAft>
              <a:buSzPts val="2200"/>
              <a:buNone/>
              <a:defRPr sz="2200"/>
            </a:lvl3pPr>
            <a:lvl4pPr lvl="3">
              <a:spcBef>
                <a:spcPts val="1600"/>
              </a:spcBef>
              <a:spcAft>
                <a:spcPts val="0"/>
              </a:spcAft>
              <a:buSzPts val="2200"/>
              <a:buNone/>
              <a:defRPr sz="2200"/>
            </a:lvl4pPr>
            <a:lvl5pPr lvl="4">
              <a:spcBef>
                <a:spcPts val="1600"/>
              </a:spcBef>
              <a:spcAft>
                <a:spcPts val="0"/>
              </a:spcAft>
              <a:buSzPts val="2200"/>
              <a:buNone/>
              <a:defRPr sz="2200"/>
            </a:lvl5pPr>
            <a:lvl6pPr lvl="5">
              <a:spcBef>
                <a:spcPts val="1600"/>
              </a:spcBef>
              <a:spcAft>
                <a:spcPts val="0"/>
              </a:spcAft>
              <a:buSzPts val="2200"/>
              <a:buNone/>
              <a:defRPr sz="2200"/>
            </a:lvl6pPr>
            <a:lvl7pPr lvl="6">
              <a:spcBef>
                <a:spcPts val="1600"/>
              </a:spcBef>
              <a:spcAft>
                <a:spcPts val="0"/>
              </a:spcAft>
              <a:buSzPts val="2200"/>
              <a:buNone/>
              <a:defRPr sz="2200"/>
            </a:lvl7pPr>
            <a:lvl8pPr lvl="7">
              <a:spcBef>
                <a:spcPts val="1600"/>
              </a:spcBef>
              <a:spcAft>
                <a:spcPts val="0"/>
              </a:spcAft>
              <a:buSzPts val="2200"/>
              <a:buNone/>
              <a:defRPr sz="2200"/>
            </a:lvl8pPr>
            <a:lvl9pPr lvl="8">
              <a:spcBef>
                <a:spcPts val="1600"/>
              </a:spcBef>
              <a:spcAft>
                <a:spcPts val="1600"/>
              </a:spcAft>
              <a:buSzPts val="2200"/>
              <a:buNone/>
              <a:defRPr sz="2200"/>
            </a:lvl9pPr>
          </a:lstStyle>
          <a:p>
            <a:endParaRPr/>
          </a:p>
        </p:txBody>
      </p:sp>
      <p:sp>
        <p:nvSpPr>
          <p:cNvPr id="54" name="Google Shape;54;p10"/>
          <p:cNvSpPr txBox="1">
            <a:spLocks noGrp="1"/>
          </p:cNvSpPr>
          <p:nvPr>
            <p:ph type="title"/>
          </p:nvPr>
        </p:nvSpPr>
        <p:spPr>
          <a:xfrm>
            <a:off x="3003125" y="3059517"/>
            <a:ext cx="3142800" cy="327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800"/>
              <a:buNone/>
              <a:defRPr sz="1800">
                <a:solidFill>
                  <a:schemeClr val="accent1"/>
                </a:solidFill>
              </a:defRPr>
            </a:lvl1pPr>
            <a:lvl2pPr lvl="1">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
        <p:nvSpPr>
          <p:cNvPr id="55" name="Google Shape;55;p10"/>
          <p:cNvSpPr/>
          <p:nvPr/>
        </p:nvSpPr>
        <p:spPr>
          <a:xfrm rot="9387396" flipH="1">
            <a:off x="7503726"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10"/>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05" name="Google Shape;105;p17"/>
          <p:cNvSpPr txBox="1">
            <a:spLocks noGrp="1"/>
          </p:cNvSpPr>
          <p:nvPr>
            <p:ph type="subTitle" idx="1"/>
          </p:nvPr>
        </p:nvSpPr>
        <p:spPr>
          <a:xfrm>
            <a:off x="1552725" y="2572650"/>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6" name="Google Shape;106;p17"/>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17"/>
          <p:cNvSpPr txBox="1">
            <a:spLocks noGrp="1"/>
          </p:cNvSpPr>
          <p:nvPr>
            <p:ph type="subTitle" idx="2"/>
          </p:nvPr>
        </p:nvSpPr>
        <p:spPr>
          <a:xfrm>
            <a:off x="5410350" y="2572650"/>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8" name="Google Shape;108;p17"/>
          <p:cNvSpPr txBox="1">
            <a:spLocks noGrp="1"/>
          </p:cNvSpPr>
          <p:nvPr>
            <p:ph type="subTitle" idx="3"/>
          </p:nvPr>
        </p:nvSpPr>
        <p:spPr>
          <a:xfrm>
            <a:off x="3481525" y="3896625"/>
            <a:ext cx="2285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9" name="Google Shape;109;p17"/>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7"/>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90" name="Google Shape;90;p16"/>
          <p:cNvSpPr txBox="1">
            <a:spLocks noGrp="1"/>
          </p:cNvSpPr>
          <p:nvPr>
            <p:ph type="title" idx="2" hasCustomPrompt="1"/>
          </p:nvPr>
        </p:nvSpPr>
        <p:spPr>
          <a:xfrm>
            <a:off x="876525" y="1867600"/>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1" name="Google Shape;91;p16"/>
          <p:cNvSpPr txBox="1">
            <a:spLocks noGrp="1"/>
          </p:cNvSpPr>
          <p:nvPr>
            <p:ph type="subTitle" idx="1"/>
          </p:nvPr>
        </p:nvSpPr>
        <p:spPr>
          <a:xfrm>
            <a:off x="2047875" y="1801850"/>
            <a:ext cx="2524200" cy="3375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2"/>
                </a:solidFill>
                <a:latin typeface="Reem Kufi"/>
                <a:ea typeface="Reem Kufi"/>
                <a:cs typeface="Reem Kufi"/>
                <a:sym typeface="Reem Kuf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2" name="Google Shape;92;p16"/>
          <p:cNvSpPr txBox="1">
            <a:spLocks noGrp="1"/>
          </p:cNvSpPr>
          <p:nvPr>
            <p:ph type="subTitle" idx="3"/>
          </p:nvPr>
        </p:nvSpPr>
        <p:spPr>
          <a:xfrm>
            <a:off x="2047875" y="2097125"/>
            <a:ext cx="2285700" cy="6117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3" name="Google Shape;93;p16"/>
          <p:cNvSpPr txBox="1">
            <a:spLocks noGrp="1"/>
          </p:cNvSpPr>
          <p:nvPr>
            <p:ph type="title" idx="4" hasCustomPrompt="1"/>
          </p:nvPr>
        </p:nvSpPr>
        <p:spPr>
          <a:xfrm>
            <a:off x="876525" y="3534475"/>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4" name="Google Shape;94;p16"/>
          <p:cNvSpPr txBox="1">
            <a:spLocks noGrp="1"/>
          </p:cNvSpPr>
          <p:nvPr>
            <p:ph type="subTitle" idx="5"/>
          </p:nvPr>
        </p:nvSpPr>
        <p:spPr>
          <a:xfrm>
            <a:off x="2047875" y="3468725"/>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5" name="Google Shape;95;p16"/>
          <p:cNvSpPr txBox="1">
            <a:spLocks noGrp="1"/>
          </p:cNvSpPr>
          <p:nvPr>
            <p:ph type="subTitle" idx="6"/>
          </p:nvPr>
        </p:nvSpPr>
        <p:spPr>
          <a:xfrm>
            <a:off x="2047875" y="3764000"/>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6" name="Google Shape;96;p16"/>
          <p:cNvSpPr txBox="1">
            <a:spLocks noGrp="1"/>
          </p:cNvSpPr>
          <p:nvPr>
            <p:ph type="title" idx="7" hasCustomPrompt="1"/>
          </p:nvPr>
        </p:nvSpPr>
        <p:spPr>
          <a:xfrm>
            <a:off x="4695825" y="1867600"/>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7" name="Google Shape;97;p16"/>
          <p:cNvSpPr txBox="1">
            <a:spLocks noGrp="1"/>
          </p:cNvSpPr>
          <p:nvPr>
            <p:ph type="subTitle" idx="8"/>
          </p:nvPr>
        </p:nvSpPr>
        <p:spPr>
          <a:xfrm>
            <a:off x="5867175" y="1801850"/>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8" name="Google Shape;98;p16"/>
          <p:cNvSpPr txBox="1">
            <a:spLocks noGrp="1"/>
          </p:cNvSpPr>
          <p:nvPr>
            <p:ph type="subTitle" idx="9"/>
          </p:nvPr>
        </p:nvSpPr>
        <p:spPr>
          <a:xfrm>
            <a:off x="5867175" y="2097125"/>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9" name="Google Shape;99;p16"/>
          <p:cNvSpPr txBox="1">
            <a:spLocks noGrp="1"/>
          </p:cNvSpPr>
          <p:nvPr>
            <p:ph type="title" idx="13" hasCustomPrompt="1"/>
          </p:nvPr>
        </p:nvSpPr>
        <p:spPr>
          <a:xfrm>
            <a:off x="4695825" y="3534475"/>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0" name="Google Shape;100;p16"/>
          <p:cNvSpPr txBox="1">
            <a:spLocks noGrp="1"/>
          </p:cNvSpPr>
          <p:nvPr>
            <p:ph type="subTitle" idx="14"/>
          </p:nvPr>
        </p:nvSpPr>
        <p:spPr>
          <a:xfrm>
            <a:off x="5867175" y="3468725"/>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6"/>
          <p:cNvSpPr txBox="1">
            <a:spLocks noGrp="1"/>
          </p:cNvSpPr>
          <p:nvPr>
            <p:ph type="subTitle" idx="15"/>
          </p:nvPr>
        </p:nvSpPr>
        <p:spPr>
          <a:xfrm>
            <a:off x="5867175" y="3764000"/>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2" name="Google Shape;102;p16"/>
          <p:cNvSpPr/>
          <p:nvPr/>
        </p:nvSpPr>
        <p:spPr>
          <a:xfrm>
            <a:off x="3515050" y="540000"/>
            <a:ext cx="4908900" cy="22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77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92850" y="2257100"/>
            <a:ext cx="5958300" cy="943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2617650" y="1786700"/>
            <a:ext cx="3908700" cy="47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900108">
            <a:off x="7586327"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603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781075" y="1635450"/>
            <a:ext cx="1714500" cy="97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None/>
              <a:defRPr sz="6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 name="Google Shape;15;p3"/>
          <p:cNvSpPr txBox="1">
            <a:spLocks noGrp="1"/>
          </p:cNvSpPr>
          <p:nvPr>
            <p:ph type="title" idx="2"/>
          </p:nvPr>
        </p:nvSpPr>
        <p:spPr>
          <a:xfrm>
            <a:off x="2343300" y="2406625"/>
            <a:ext cx="44577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6" name="Google Shape;16;p3"/>
          <p:cNvSpPr/>
          <p:nvPr/>
        </p:nvSpPr>
        <p:spPr>
          <a:xfrm>
            <a:off x="3515050" y="540000"/>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3"/>
          <p:cNvSpPr/>
          <p:nvPr/>
        </p:nvSpPr>
        <p:spPr>
          <a:xfrm>
            <a:off x="720000"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a:off x="0" y="0"/>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3"/>
          <p:cNvSpPr/>
          <p:nvPr/>
        </p:nvSpPr>
        <p:spPr>
          <a:xfrm rot="10800000">
            <a:off x="7603425" y="3602975"/>
            <a:ext cx="1540587" cy="1540521"/>
          </a:xfrm>
          <a:custGeom>
            <a:avLst/>
            <a:gdLst/>
            <a:ahLst/>
            <a:cxnLst/>
            <a:rect l="l" t="t" r="r" b="b"/>
            <a:pathLst>
              <a:path w="23248" h="23247" extrusionOk="0">
                <a:moveTo>
                  <a:pt x="1" y="0"/>
                </a:moveTo>
                <a:lnTo>
                  <a:pt x="1" y="23247"/>
                </a:lnTo>
                <a:cubicBezTo>
                  <a:pt x="12783" y="23247"/>
                  <a:pt x="23247" y="12849"/>
                  <a:pt x="23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txBox="1">
            <a:spLocks noGrp="1"/>
          </p:cNvSpPr>
          <p:nvPr>
            <p:ph type="subTitle" idx="1"/>
          </p:nvPr>
        </p:nvSpPr>
        <p:spPr>
          <a:xfrm>
            <a:off x="2343300" y="2895900"/>
            <a:ext cx="4457700" cy="456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176022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1"/>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ctrTitle"/>
          </p:nvPr>
        </p:nvSpPr>
        <p:spPr>
          <a:xfrm>
            <a:off x="1566750" y="1538250"/>
            <a:ext cx="6010500" cy="206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2"/>
              </a:buClr>
              <a:buSzPts val="5200"/>
              <a:buNone/>
              <a:defRPr sz="5200">
                <a:solidFill>
                  <a:schemeClr val="lt2"/>
                </a:solidFill>
              </a:defRPr>
            </a:lvl2pPr>
            <a:lvl3pPr lvl="2" algn="ctr" rtl="0">
              <a:spcBef>
                <a:spcPts val="0"/>
              </a:spcBef>
              <a:spcAft>
                <a:spcPts val="0"/>
              </a:spcAft>
              <a:buClr>
                <a:schemeClr val="lt2"/>
              </a:buClr>
              <a:buSzPts val="5200"/>
              <a:buNone/>
              <a:defRPr sz="5200">
                <a:solidFill>
                  <a:schemeClr val="lt2"/>
                </a:solidFill>
              </a:defRPr>
            </a:lvl3pPr>
            <a:lvl4pPr lvl="3" algn="ctr" rtl="0">
              <a:spcBef>
                <a:spcPts val="0"/>
              </a:spcBef>
              <a:spcAft>
                <a:spcPts val="0"/>
              </a:spcAft>
              <a:buClr>
                <a:schemeClr val="lt2"/>
              </a:buClr>
              <a:buSzPts val="5200"/>
              <a:buNone/>
              <a:defRPr sz="5200">
                <a:solidFill>
                  <a:schemeClr val="lt2"/>
                </a:solidFill>
              </a:defRPr>
            </a:lvl4pPr>
            <a:lvl5pPr lvl="4" algn="ctr" rtl="0">
              <a:spcBef>
                <a:spcPts val="0"/>
              </a:spcBef>
              <a:spcAft>
                <a:spcPts val="0"/>
              </a:spcAft>
              <a:buClr>
                <a:schemeClr val="lt2"/>
              </a:buClr>
              <a:buSzPts val="5200"/>
              <a:buNone/>
              <a:defRPr sz="5200">
                <a:solidFill>
                  <a:schemeClr val="lt2"/>
                </a:solidFill>
              </a:defRPr>
            </a:lvl5pPr>
            <a:lvl6pPr lvl="5" algn="ctr" rtl="0">
              <a:spcBef>
                <a:spcPts val="0"/>
              </a:spcBef>
              <a:spcAft>
                <a:spcPts val="0"/>
              </a:spcAft>
              <a:buClr>
                <a:schemeClr val="lt2"/>
              </a:buClr>
              <a:buSzPts val="5200"/>
              <a:buNone/>
              <a:defRPr sz="5200">
                <a:solidFill>
                  <a:schemeClr val="lt2"/>
                </a:solidFill>
              </a:defRPr>
            </a:lvl6pPr>
            <a:lvl7pPr lvl="6" algn="ctr" rtl="0">
              <a:spcBef>
                <a:spcPts val="0"/>
              </a:spcBef>
              <a:spcAft>
                <a:spcPts val="0"/>
              </a:spcAft>
              <a:buClr>
                <a:schemeClr val="lt2"/>
              </a:buClr>
              <a:buSzPts val="5200"/>
              <a:buNone/>
              <a:defRPr sz="5200">
                <a:solidFill>
                  <a:schemeClr val="lt2"/>
                </a:solidFill>
              </a:defRPr>
            </a:lvl7pPr>
            <a:lvl8pPr lvl="7" algn="ctr" rtl="0">
              <a:spcBef>
                <a:spcPts val="0"/>
              </a:spcBef>
              <a:spcAft>
                <a:spcPts val="0"/>
              </a:spcAft>
              <a:buClr>
                <a:schemeClr val="lt2"/>
              </a:buClr>
              <a:buSzPts val="5200"/>
              <a:buNone/>
              <a:defRPr sz="5200">
                <a:solidFill>
                  <a:schemeClr val="lt2"/>
                </a:solidFill>
              </a:defRPr>
            </a:lvl8pPr>
            <a:lvl9pPr lvl="8" algn="ctr" rtl="0">
              <a:spcBef>
                <a:spcPts val="0"/>
              </a:spcBef>
              <a:spcAft>
                <a:spcPts val="0"/>
              </a:spcAft>
              <a:buClr>
                <a:schemeClr val="lt2"/>
              </a:buClr>
              <a:buSzPts val="5200"/>
              <a:buNone/>
              <a:defRPr sz="5200">
                <a:solidFill>
                  <a:schemeClr val="lt2"/>
                </a:solidFill>
              </a:defRPr>
            </a:lvl9pPr>
          </a:lstStyle>
          <a:p>
            <a:endParaRPr/>
          </a:p>
        </p:txBody>
      </p:sp>
      <p:sp>
        <p:nvSpPr>
          <p:cNvPr id="42" name="Google Shape;42;p8"/>
          <p:cNvSpPr/>
          <p:nvPr/>
        </p:nvSpPr>
        <p:spPr>
          <a:xfrm flipH="1">
            <a:off x="720062" y="540000"/>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8"/>
          <p:cNvSpPr/>
          <p:nvPr/>
        </p:nvSpPr>
        <p:spPr>
          <a:xfrm flipH="1">
            <a:off x="3515112" y="4341175"/>
            <a:ext cx="4908900" cy="22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8"/>
          <p:cNvSpPr/>
          <p:nvPr/>
        </p:nvSpPr>
        <p:spPr>
          <a:xfrm rot="9387396" flipH="1">
            <a:off x="7503726" y="-428829"/>
            <a:ext cx="1802529" cy="1802529"/>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8"/>
          <p:cNvSpPr/>
          <p:nvPr/>
        </p:nvSpPr>
        <p:spPr>
          <a:xfrm rot="-900108" flipH="1">
            <a:off x="-152805" y="3667699"/>
            <a:ext cx="1802354" cy="1802354"/>
          </a:xfrm>
          <a:custGeom>
            <a:avLst/>
            <a:gdLst/>
            <a:ahLst/>
            <a:cxnLst/>
            <a:rect l="l" t="t" r="r" b="b"/>
            <a:pathLst>
              <a:path w="80403" h="80403" extrusionOk="0">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77468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em Kufi"/>
              <a:buNone/>
              <a:defRPr sz="2800">
                <a:solidFill>
                  <a:schemeClr val="dk1"/>
                </a:solidFill>
                <a:latin typeface="Reem Kufi"/>
                <a:ea typeface="Reem Kufi"/>
                <a:cs typeface="Reem Kufi"/>
                <a:sym typeface="Reem Kuf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6" r:id="rId3"/>
    <p:sldLayoutId id="2147483658" r:id="rId4"/>
    <p:sldLayoutId id="2147483663" r:id="rId5"/>
    <p:sldLayoutId id="214748367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em Kufi"/>
              <a:buNone/>
              <a:defRPr sz="2800">
                <a:solidFill>
                  <a:schemeClr val="dk1"/>
                </a:solidFill>
                <a:latin typeface="Reem Kufi"/>
                <a:ea typeface="Reem Kufi"/>
                <a:cs typeface="Reem Kufi"/>
                <a:sym typeface="Reem Kuf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773747968"/>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14.png"/><Relationship Id="rId5" Type="http://schemas.openxmlformats.org/officeDocument/2006/relationships/diagramColors" Target="../diagrams/colors1.xml"/><Relationship Id="rId10" Type="http://schemas.openxmlformats.org/officeDocument/2006/relationships/image" Target="../media/image13.png"/><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4.gi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gif"/></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1.gif"/></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2.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ctrTitle"/>
          </p:nvPr>
        </p:nvSpPr>
        <p:spPr>
          <a:xfrm>
            <a:off x="2379117" y="1872445"/>
            <a:ext cx="3995691" cy="9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mj-lt"/>
              </a:rPr>
              <a:t>Data Analysis</a:t>
            </a:r>
            <a:endParaRPr sz="4000" b="1" dirty="0">
              <a:latin typeface="+mj-lt"/>
            </a:endParaRPr>
          </a:p>
        </p:txBody>
      </p:sp>
      <p:sp>
        <p:nvSpPr>
          <p:cNvPr id="189" name="Google Shape;189;p33"/>
          <p:cNvSpPr txBox="1">
            <a:spLocks noGrp="1"/>
          </p:cNvSpPr>
          <p:nvPr>
            <p:ph type="subTitle" idx="1"/>
          </p:nvPr>
        </p:nvSpPr>
        <p:spPr>
          <a:xfrm>
            <a:off x="3399140" y="3248080"/>
            <a:ext cx="1883683" cy="294402"/>
          </a:xfrm>
          <a:prstGeom prst="rect">
            <a:avLst/>
          </a:prstGeom>
          <a:noFill/>
        </p:spPr>
        <p:txBody>
          <a:bodyPr spcFirstLastPara="1" wrap="square" lIns="91425" tIns="91425" rIns="91425" bIns="91425" anchor="ctr" anchorCtr="0">
            <a:noAutofit/>
          </a:bodyPr>
          <a:lstStyle/>
          <a:p>
            <a:pPr marL="0" lvl="0" indent="0" algn="r"/>
            <a:r>
              <a:rPr lang="en-US" sz="1800" dirty="0">
                <a:solidFill>
                  <a:schemeClr val="dk2"/>
                </a:solidFill>
              </a:rPr>
              <a:t>Mahmoud Gamiel</a:t>
            </a:r>
            <a:endParaRPr sz="1800" dirty="0">
              <a:solidFill>
                <a:schemeClr val="dk2"/>
              </a:solidFill>
            </a:endParaRPr>
          </a:p>
        </p:txBody>
      </p:sp>
      <p:sp>
        <p:nvSpPr>
          <p:cNvPr id="190" name="Google Shape;190;p33"/>
          <p:cNvSpPr/>
          <p:nvPr/>
        </p:nvSpPr>
        <p:spPr>
          <a:xfrm rot="5400000">
            <a:off x="4335721" y="1996761"/>
            <a:ext cx="26525" cy="186767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صورة 4">
            <a:extLst>
              <a:ext uri="{FF2B5EF4-FFF2-40B4-BE49-F238E27FC236}">
                <a16:creationId xmlns:a16="http://schemas.microsoft.com/office/drawing/2014/main" id="{77BEF594-3F6D-4C82-9376-5FDD637ED905}"/>
              </a:ext>
            </a:extLst>
          </p:cNvPr>
          <p:cNvPicPr>
            <a:picLocks noChangeAspect="1"/>
          </p:cNvPicPr>
          <p:nvPr/>
        </p:nvPicPr>
        <p:blipFill>
          <a:blip r:embed="rId3"/>
          <a:stretch>
            <a:fillRect/>
          </a:stretch>
        </p:blipFill>
        <p:spPr>
          <a:xfrm>
            <a:off x="2431140" y="3670700"/>
            <a:ext cx="4281720" cy="943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
        <p:nvSpPr>
          <p:cNvPr id="5" name="Title 4">
            <a:extLst>
              <a:ext uri="{FF2B5EF4-FFF2-40B4-BE49-F238E27FC236}">
                <a16:creationId xmlns:a16="http://schemas.microsoft.com/office/drawing/2014/main" id="{11587EFF-A3AE-4811-8439-6B4CB1A4A992}"/>
              </a:ext>
            </a:extLst>
          </p:cNvPr>
          <p:cNvSpPr>
            <a:spLocks noGrp="1"/>
          </p:cNvSpPr>
          <p:nvPr>
            <p:ph type="title"/>
          </p:nvPr>
        </p:nvSpPr>
        <p:spPr>
          <a:xfrm>
            <a:off x="239102" y="1018480"/>
            <a:ext cx="3009014" cy="596508"/>
          </a:xfrm>
        </p:spPr>
        <p:txBody>
          <a:bodyPr/>
          <a:lstStyle/>
          <a:p>
            <a:r>
              <a:rPr lang="en-US" sz="2400" dirty="0"/>
              <a:t>Predictive analysis </a:t>
            </a:r>
          </a:p>
        </p:txBody>
      </p:sp>
      <p:sp>
        <p:nvSpPr>
          <p:cNvPr id="40" name="Subtitle 2">
            <a:extLst>
              <a:ext uri="{FF2B5EF4-FFF2-40B4-BE49-F238E27FC236}">
                <a16:creationId xmlns:a16="http://schemas.microsoft.com/office/drawing/2014/main" id="{76453B73-E0E6-4F58-B0F8-73B45996E9F0}"/>
              </a:ext>
            </a:extLst>
          </p:cNvPr>
          <p:cNvSpPr txBox="1">
            <a:spLocks/>
          </p:cNvSpPr>
          <p:nvPr/>
        </p:nvSpPr>
        <p:spPr>
          <a:xfrm>
            <a:off x="239102" y="1614988"/>
            <a:ext cx="3202705" cy="1387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Source Sans Pro"/>
              <a:buNone/>
              <a:defRPr sz="1600" b="0" i="0" u="none" strike="noStrike" cap="none">
                <a:solidFill>
                  <a:schemeClr val="accent1"/>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9pPr>
          </a:lstStyle>
          <a:p>
            <a:pPr lvl="0">
              <a:buClr>
                <a:srgbClr val="637B7F"/>
              </a:buClr>
            </a:pPr>
            <a:r>
              <a:rPr lang="en-US" b="1" u="sng" dirty="0">
                <a:solidFill>
                  <a:schemeClr val="tx2"/>
                </a:solidFill>
                <a:latin typeface="Arial"/>
              </a:rPr>
              <a:t>Q</a:t>
            </a:r>
            <a:r>
              <a:rPr kumimoji="0" lang="en-US" b="1" i="0" u="sng" strike="noStrike" kern="0" cap="none" spc="0" normalizeH="0" baseline="0" noProof="0" dirty="0">
                <a:ln>
                  <a:noFill/>
                </a:ln>
                <a:solidFill>
                  <a:schemeClr val="tx2"/>
                </a:solidFill>
                <a:effectLst/>
                <a:uLnTx/>
                <a:uFillTx/>
                <a:latin typeface="Arial"/>
                <a:ea typeface="Source Sans Pro"/>
                <a:sym typeface="Source Sans Pro"/>
              </a:rPr>
              <a:t>"</a:t>
            </a:r>
            <a:r>
              <a:rPr lang="en-US" b="1" dirty="0">
                <a:solidFill>
                  <a:schemeClr val="tx2"/>
                </a:solidFill>
              </a:rPr>
              <a:t> </a:t>
            </a:r>
            <a:r>
              <a:rPr lang="en-US" b="1" u="sng" dirty="0">
                <a:solidFill>
                  <a:schemeClr val="tx2"/>
                </a:solidFill>
              </a:rPr>
              <a:t>what is likely to happen</a:t>
            </a:r>
            <a:r>
              <a:rPr kumimoji="0" lang="en-US" b="1" i="0" u="sng" strike="noStrike" kern="0" cap="none" spc="0" normalizeH="0" baseline="0" noProof="0" dirty="0">
                <a:ln>
                  <a:noFill/>
                </a:ln>
                <a:solidFill>
                  <a:schemeClr val="tx2"/>
                </a:solidFill>
                <a:effectLst/>
                <a:uLnTx/>
                <a:uFillTx/>
                <a:latin typeface="Arial"/>
                <a:sym typeface="Source Sans Pro"/>
              </a:rPr>
              <a:t>“ </a:t>
            </a:r>
            <a:endParaRPr lang="en-US" dirty="0">
              <a:solidFill>
                <a:schemeClr val="tx2"/>
              </a:solidFill>
              <a:latin typeface="Arial"/>
            </a:endParaRPr>
          </a:p>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r>
              <a:rPr lang="en-US" dirty="0">
                <a:solidFill>
                  <a:schemeClr val="tx2"/>
                </a:solidFill>
                <a:latin typeface="Arial"/>
              </a:rPr>
              <a:t>EX:</a:t>
            </a:r>
          </a:p>
          <a:p>
            <a:pPr lvl="0">
              <a:buClr>
                <a:srgbClr val="637B7F"/>
              </a:buClr>
              <a:defRPr/>
            </a:pPr>
            <a:r>
              <a:rPr lang="en-US" dirty="0">
                <a:solidFill>
                  <a:schemeClr val="tx2"/>
                </a:solidFill>
                <a:latin typeface="Arial"/>
              </a:rPr>
              <a:t>1- Sales Forecasting</a:t>
            </a:r>
          </a:p>
          <a:p>
            <a:pPr lvl="0">
              <a:buClr>
                <a:srgbClr val="637B7F"/>
              </a:buClr>
              <a:defRPr/>
            </a:pPr>
            <a:r>
              <a:rPr lang="en-US" dirty="0">
                <a:solidFill>
                  <a:schemeClr val="tx2"/>
                </a:solidFill>
                <a:latin typeface="Arial"/>
              </a:rPr>
              <a:t>2- Using customer segmentation to determine which leads have the best chance of converting</a:t>
            </a:r>
          </a:p>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endParaRPr kumimoji="0" lang="en-US" sz="1600" b="0" i="0" strike="noStrike" kern="0" cap="none" spc="0" normalizeH="0" baseline="0" noProof="0" dirty="0">
              <a:ln>
                <a:noFill/>
              </a:ln>
              <a:solidFill>
                <a:schemeClr val="tx2"/>
              </a:solidFill>
              <a:effectLst/>
              <a:uLnTx/>
              <a:uFillTx/>
              <a:latin typeface="Arial"/>
              <a:ea typeface="Source Sans Pro"/>
              <a:sym typeface="Source Sans Pro"/>
            </a:endParaRPr>
          </a:p>
        </p:txBody>
      </p:sp>
      <p:pic>
        <p:nvPicPr>
          <p:cNvPr id="11" name="Picture 10" descr="Icon&#10;&#10;Description automatically generated">
            <a:extLst>
              <a:ext uri="{FF2B5EF4-FFF2-40B4-BE49-F238E27FC236}">
                <a16:creationId xmlns:a16="http://schemas.microsoft.com/office/drawing/2014/main" id="{622915FB-7A03-4DDA-9E68-1D934371DE35}"/>
              </a:ext>
            </a:extLst>
          </p:cNvPr>
          <p:cNvPicPr>
            <a:picLocks noChangeAspect="1"/>
          </p:cNvPicPr>
          <p:nvPr/>
        </p:nvPicPr>
        <p:blipFill>
          <a:blip r:embed="rId4"/>
          <a:stretch>
            <a:fillRect/>
          </a:stretch>
        </p:blipFill>
        <p:spPr>
          <a:xfrm>
            <a:off x="6347637" y="2556079"/>
            <a:ext cx="2957051" cy="2587421"/>
          </a:xfrm>
          <a:prstGeom prst="rect">
            <a:avLst/>
          </a:prstGeom>
        </p:spPr>
      </p:pic>
      <p:sp>
        <p:nvSpPr>
          <p:cNvPr id="17" name="Title 4">
            <a:extLst>
              <a:ext uri="{FF2B5EF4-FFF2-40B4-BE49-F238E27FC236}">
                <a16:creationId xmlns:a16="http://schemas.microsoft.com/office/drawing/2014/main" id="{4D01DD71-E34C-4351-813B-957704B34FAE}"/>
              </a:ext>
            </a:extLst>
          </p:cNvPr>
          <p:cNvSpPr txBox="1">
            <a:spLocks/>
          </p:cNvSpPr>
          <p:nvPr/>
        </p:nvSpPr>
        <p:spPr>
          <a:xfrm>
            <a:off x="4012035" y="1018480"/>
            <a:ext cx="3009014" cy="596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eem Kufi"/>
              <a:buNone/>
              <a:defRPr sz="3000" b="0" i="0" u="none" strike="noStrike" cap="none">
                <a:solidFill>
                  <a:schemeClr val="dk2"/>
                </a:solidFill>
                <a:latin typeface="Reem Kufi"/>
                <a:ea typeface="Reem Kufi"/>
                <a:cs typeface="Reem Kufi"/>
                <a:sym typeface="Reem Kufi"/>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US" sz="2400" dirty="0"/>
              <a:t>Prescriptive</a:t>
            </a:r>
            <a:r>
              <a:rPr lang="en-US" sz="2400" dirty="0">
                <a:latin typeface="+mj-lt"/>
              </a:rPr>
              <a:t> analysis </a:t>
            </a:r>
          </a:p>
        </p:txBody>
      </p:sp>
      <p:sp>
        <p:nvSpPr>
          <p:cNvPr id="14" name="Rectangle 13">
            <a:extLst>
              <a:ext uri="{FF2B5EF4-FFF2-40B4-BE49-F238E27FC236}">
                <a16:creationId xmlns:a16="http://schemas.microsoft.com/office/drawing/2014/main" id="{284A9A18-1794-4B3B-A244-F91B8D5DFBF5}"/>
              </a:ext>
            </a:extLst>
          </p:cNvPr>
          <p:cNvSpPr/>
          <p:nvPr/>
        </p:nvSpPr>
        <p:spPr>
          <a:xfrm>
            <a:off x="4012035" y="1614988"/>
            <a:ext cx="4653838" cy="1077218"/>
          </a:xfrm>
          <a:prstGeom prst="rect">
            <a:avLst/>
          </a:prstGeom>
        </p:spPr>
        <p:txBody>
          <a:bodyPr wrap="none">
            <a:spAutoFit/>
          </a:bodyPr>
          <a:lstStyle/>
          <a:p>
            <a:pPr marL="457200" lvl="0" indent="-342900">
              <a:buClr>
                <a:srgbClr val="637B7F"/>
              </a:buClr>
              <a:buSzPts val="1800"/>
              <a:defRPr/>
            </a:pPr>
            <a:r>
              <a:rPr lang="en-US" sz="1600" b="1" u="sng" dirty="0">
                <a:solidFill>
                  <a:schemeClr val="accent4"/>
                </a:solidFill>
              </a:rPr>
              <a:t>Q “what should we do</a:t>
            </a:r>
            <a:r>
              <a:rPr lang="en-US" sz="1600" b="1" u="sng" dirty="0">
                <a:solidFill>
                  <a:schemeClr val="accent4"/>
                </a:solidFill>
                <a:ea typeface="Source Sans Pro"/>
                <a:sym typeface="Source Sans Pro"/>
              </a:rPr>
              <a:t>“ </a:t>
            </a:r>
          </a:p>
          <a:p>
            <a:pPr marL="457200" lvl="0" indent="-342900">
              <a:buClr>
                <a:srgbClr val="637B7F"/>
              </a:buClr>
              <a:buSzPts val="1800"/>
              <a:defRPr/>
            </a:pPr>
            <a:r>
              <a:rPr lang="en-US" sz="1600" b="1" u="sng" dirty="0">
                <a:solidFill>
                  <a:schemeClr val="accent4"/>
                </a:solidFill>
                <a:ea typeface="Source Sans Pro"/>
                <a:sym typeface="Source Sans Pro"/>
              </a:rPr>
              <a:t>EX:</a:t>
            </a:r>
          </a:p>
          <a:p>
            <a:pPr marL="457200" lvl="0" indent="-342900">
              <a:buClr>
                <a:srgbClr val="637B7F"/>
              </a:buClr>
              <a:buSzPts val="1800"/>
              <a:defRPr/>
            </a:pPr>
            <a:r>
              <a:rPr lang="en-US" sz="1600" dirty="0">
                <a:solidFill>
                  <a:schemeClr val="accent4"/>
                </a:solidFill>
              </a:rPr>
              <a:t>combining the insight from all previous analyses</a:t>
            </a:r>
            <a:endParaRPr lang="ar-EG" sz="1600" dirty="0">
              <a:solidFill>
                <a:schemeClr val="accent4"/>
              </a:solidFill>
            </a:endParaRPr>
          </a:p>
          <a:p>
            <a:pPr marL="457200" lvl="0" indent="-342900">
              <a:buClr>
                <a:srgbClr val="637B7F"/>
              </a:buClr>
              <a:buSzPts val="1800"/>
              <a:defRPr/>
            </a:pPr>
            <a:r>
              <a:rPr lang="en-US" sz="1600" dirty="0">
                <a:solidFill>
                  <a:schemeClr val="accent4"/>
                </a:solidFill>
                <a:ea typeface="Source Sans Pro"/>
                <a:sym typeface="Source Sans Pro"/>
              </a:rPr>
              <a:t>And take the best </a:t>
            </a:r>
            <a:r>
              <a:rPr lang="en-US" sz="1600" dirty="0">
                <a:solidFill>
                  <a:srgbClr val="D84E2E"/>
                </a:solidFill>
                <a:ea typeface="Source Sans Pro"/>
                <a:sym typeface="Source Sans Pro"/>
              </a:rPr>
              <a:t>decision</a:t>
            </a:r>
            <a:endParaRPr lang="en-US" sz="1600" dirty="0">
              <a:solidFill>
                <a:schemeClr val="accent4"/>
              </a:solidFill>
              <a:ea typeface="Source Sans Pro"/>
              <a:sym typeface="Source Sans Pro"/>
            </a:endParaRPr>
          </a:p>
        </p:txBody>
      </p:sp>
    </p:spTree>
    <p:extLst>
      <p:ext uri="{BB962C8B-B14F-4D97-AF65-F5344CB8AC3E}">
        <p14:creationId xmlns:p14="http://schemas.microsoft.com/office/powerpoint/2010/main" val="46518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4"/>
          <p:cNvSpPr txBox="1">
            <a:spLocks noGrp="1"/>
          </p:cNvSpPr>
          <p:nvPr>
            <p:ph type="title"/>
          </p:nvPr>
        </p:nvSpPr>
        <p:spPr>
          <a:xfrm>
            <a:off x="539246" y="66702"/>
            <a:ext cx="355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Data Analysis Process</a:t>
            </a:r>
            <a:endParaRPr dirty="0">
              <a:latin typeface="+mj-lt"/>
            </a:endParaRPr>
          </a:p>
        </p:txBody>
      </p:sp>
      <p:sp>
        <p:nvSpPr>
          <p:cNvPr id="356" name="Google Shape;356;p44"/>
          <p:cNvSpPr txBox="1">
            <a:spLocks noGrp="1"/>
          </p:cNvSpPr>
          <p:nvPr>
            <p:ph type="subTitle" idx="2"/>
          </p:nvPr>
        </p:nvSpPr>
        <p:spPr>
          <a:xfrm>
            <a:off x="1072413" y="1969625"/>
            <a:ext cx="1585200" cy="337500"/>
          </a:xfrm>
          <a:prstGeom prst="rect">
            <a:avLst/>
          </a:prstGeom>
        </p:spPr>
        <p:txBody>
          <a:bodyPr spcFirstLastPara="1" wrap="square" lIns="91425" tIns="91425" rIns="91425" bIns="91425" anchor="t" anchorCtr="0">
            <a:noAutofit/>
          </a:bodyPr>
          <a:lstStyle/>
          <a:p>
            <a:pPr marL="0" lvl="0" indent="0">
              <a:spcAft>
                <a:spcPts val="1600"/>
              </a:spcAft>
            </a:pPr>
            <a:r>
              <a:rPr lang="en-US" b="1" dirty="0"/>
              <a:t>Data</a:t>
            </a:r>
            <a:r>
              <a:rPr lang="en-US" dirty="0"/>
              <a:t> </a:t>
            </a:r>
            <a:r>
              <a:rPr lang="en-US" b="1" dirty="0"/>
              <a:t>Collection</a:t>
            </a:r>
          </a:p>
        </p:txBody>
      </p:sp>
      <p:sp>
        <p:nvSpPr>
          <p:cNvPr id="358" name="Google Shape;358;p44"/>
          <p:cNvSpPr txBox="1">
            <a:spLocks noGrp="1"/>
          </p:cNvSpPr>
          <p:nvPr>
            <p:ph type="subTitle" idx="4"/>
          </p:nvPr>
        </p:nvSpPr>
        <p:spPr>
          <a:xfrm>
            <a:off x="2806234" y="3536057"/>
            <a:ext cx="1585200" cy="93759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b="1" dirty="0"/>
              <a:t>Understanding  your Data  &amp; EDA</a:t>
            </a:r>
            <a:endParaRPr sz="1600" b="1" dirty="0"/>
          </a:p>
        </p:txBody>
      </p:sp>
      <p:sp>
        <p:nvSpPr>
          <p:cNvPr id="360" name="Google Shape;360;p44"/>
          <p:cNvSpPr txBox="1">
            <a:spLocks noGrp="1"/>
          </p:cNvSpPr>
          <p:nvPr>
            <p:ph type="subTitle" idx="6"/>
          </p:nvPr>
        </p:nvSpPr>
        <p:spPr>
          <a:xfrm>
            <a:off x="3831785" y="1969625"/>
            <a:ext cx="1585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dirty="0"/>
              <a:t>Data Cleaning</a:t>
            </a:r>
            <a:endParaRPr b="1" dirty="0"/>
          </a:p>
        </p:txBody>
      </p:sp>
      <p:sp>
        <p:nvSpPr>
          <p:cNvPr id="362" name="Google Shape;362;p44"/>
          <p:cNvSpPr txBox="1">
            <a:spLocks noGrp="1"/>
          </p:cNvSpPr>
          <p:nvPr>
            <p:ph type="subTitle" idx="8"/>
          </p:nvPr>
        </p:nvSpPr>
        <p:spPr>
          <a:xfrm>
            <a:off x="5623417" y="3369340"/>
            <a:ext cx="1585200" cy="1219035"/>
          </a:xfrm>
          <a:prstGeom prst="rect">
            <a:avLst/>
          </a:prstGeom>
        </p:spPr>
        <p:txBody>
          <a:bodyPr spcFirstLastPara="1" wrap="square" lIns="91425" tIns="91425" rIns="91425" bIns="91425" anchor="t" anchorCtr="0">
            <a:noAutofit/>
          </a:bodyPr>
          <a:lstStyle/>
          <a:p>
            <a:pPr marL="0" lvl="0" indent="0">
              <a:spcAft>
                <a:spcPts val="1600"/>
              </a:spcAft>
            </a:pPr>
            <a:r>
              <a:rPr lang="en-US" b="1" dirty="0">
                <a:solidFill>
                  <a:schemeClr val="accent6"/>
                </a:solidFill>
              </a:rPr>
              <a:t>Explanatory</a:t>
            </a:r>
            <a:r>
              <a:rPr lang="en-US" b="1" dirty="0">
                <a:solidFill>
                  <a:schemeClr val="accent1"/>
                </a:solidFill>
              </a:rPr>
              <a:t> </a:t>
            </a:r>
            <a:r>
              <a:rPr lang="en-US" b="1" dirty="0">
                <a:solidFill>
                  <a:schemeClr val="accent6"/>
                </a:solidFill>
              </a:rPr>
              <a:t>Analyses  &amp;</a:t>
            </a:r>
            <a:r>
              <a:rPr lang="en-US" dirty="0"/>
              <a:t> </a:t>
            </a:r>
            <a:r>
              <a:rPr lang="en-US" b="1" dirty="0"/>
              <a:t>Communicate  Results</a:t>
            </a:r>
            <a:endParaRPr lang="en-US" dirty="0">
              <a:latin typeface="+mj-lt"/>
            </a:endParaRPr>
          </a:p>
        </p:txBody>
      </p:sp>
      <p:sp>
        <p:nvSpPr>
          <p:cNvPr id="364" name="Google Shape;364;p44"/>
          <p:cNvSpPr txBox="1">
            <a:spLocks noGrp="1"/>
          </p:cNvSpPr>
          <p:nvPr>
            <p:ph type="subTitle" idx="13"/>
          </p:nvPr>
        </p:nvSpPr>
        <p:spPr>
          <a:xfrm>
            <a:off x="6591160" y="1969625"/>
            <a:ext cx="1585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dirty="0"/>
              <a:t>Asking Question</a:t>
            </a:r>
            <a:endParaRPr b="1" dirty="0"/>
          </a:p>
        </p:txBody>
      </p:sp>
      <p:sp>
        <p:nvSpPr>
          <p:cNvPr id="366" name="Google Shape;366;p44"/>
          <p:cNvSpPr txBox="1">
            <a:spLocks noGrp="1"/>
          </p:cNvSpPr>
          <p:nvPr>
            <p:ph type="subTitle" idx="15"/>
          </p:nvPr>
        </p:nvSpPr>
        <p:spPr>
          <a:xfrm>
            <a:off x="6591160" y="3331700"/>
            <a:ext cx="1585200" cy="337500"/>
          </a:xfrm>
          <a:prstGeom prst="rect">
            <a:avLst/>
          </a:prstGeom>
        </p:spPr>
        <p:txBody>
          <a:bodyPr spcFirstLastPara="1" wrap="square" lIns="91425" tIns="91425" rIns="91425" bIns="91425" anchor="t" anchorCtr="0">
            <a:noAutofit/>
          </a:bodyPr>
          <a:lstStyle/>
          <a:p>
            <a:pPr marL="0" lvl="0" indent="0">
              <a:spcAft>
                <a:spcPts val="1600"/>
              </a:spcAft>
            </a:pPr>
            <a:r>
              <a:rPr lang="ar-EG" dirty="0"/>
              <a:t> </a:t>
            </a:r>
            <a:endParaRPr b="1" dirty="0"/>
          </a:p>
        </p:txBody>
      </p:sp>
      <p:sp>
        <p:nvSpPr>
          <p:cNvPr id="367" name="Google Shape;367;p44"/>
          <p:cNvSpPr/>
          <p:nvPr/>
        </p:nvSpPr>
        <p:spPr>
          <a:xfrm>
            <a:off x="967638" y="1961025"/>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368;p44"/>
          <p:cNvSpPr/>
          <p:nvPr/>
        </p:nvSpPr>
        <p:spPr>
          <a:xfrm>
            <a:off x="2712043" y="3469520"/>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369;p44"/>
          <p:cNvSpPr/>
          <p:nvPr/>
        </p:nvSpPr>
        <p:spPr>
          <a:xfrm>
            <a:off x="3727000" y="1961025"/>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370;p44"/>
          <p:cNvSpPr/>
          <p:nvPr/>
        </p:nvSpPr>
        <p:spPr>
          <a:xfrm>
            <a:off x="5545167" y="3469520"/>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371;p44"/>
          <p:cNvSpPr/>
          <p:nvPr/>
        </p:nvSpPr>
        <p:spPr>
          <a:xfrm>
            <a:off x="6486375" y="1961025"/>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 name="صورة 20">
            <a:extLst>
              <a:ext uri="{FF2B5EF4-FFF2-40B4-BE49-F238E27FC236}">
                <a16:creationId xmlns:a16="http://schemas.microsoft.com/office/drawing/2014/main" id="{10254A8C-B5AD-48F0-9F83-272A90AC9C00}"/>
              </a:ext>
            </a:extLst>
          </p:cNvPr>
          <p:cNvPicPr>
            <a:picLocks noChangeAspect="1"/>
          </p:cNvPicPr>
          <p:nvPr/>
        </p:nvPicPr>
        <p:blipFill>
          <a:blip r:embed="rId3"/>
          <a:stretch>
            <a:fillRect/>
          </a:stretch>
        </p:blipFill>
        <p:spPr>
          <a:xfrm>
            <a:off x="81183" y="4653125"/>
            <a:ext cx="1923292" cy="4236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781075" y="1635450"/>
            <a:ext cx="1714500" cy="9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23" name="Google Shape;223;p36"/>
          <p:cNvSpPr txBox="1">
            <a:spLocks noGrp="1"/>
          </p:cNvSpPr>
          <p:nvPr>
            <p:ph type="title" idx="2"/>
          </p:nvPr>
        </p:nvSpPr>
        <p:spPr>
          <a:xfrm>
            <a:off x="2343300" y="2406625"/>
            <a:ext cx="4457700" cy="609600"/>
          </a:xfrm>
          <a:prstGeom prst="rect">
            <a:avLst/>
          </a:prstGeom>
        </p:spPr>
        <p:txBody>
          <a:bodyPr spcFirstLastPara="1" wrap="square" lIns="91425" tIns="91425" rIns="83775" bIns="91425" anchor="t" anchorCtr="0">
            <a:noAutofit/>
          </a:bodyPr>
          <a:lstStyle/>
          <a:p>
            <a:pPr marL="0" lvl="0" indent="0">
              <a:spcAft>
                <a:spcPts val="1600"/>
              </a:spcAft>
            </a:pPr>
            <a:r>
              <a:rPr lang="en-US" b="1" dirty="0"/>
              <a:t>Data</a:t>
            </a:r>
            <a:r>
              <a:rPr lang="en-US" dirty="0"/>
              <a:t> </a:t>
            </a:r>
            <a:r>
              <a:rPr lang="en-US" b="1" dirty="0"/>
              <a:t>Collection</a:t>
            </a:r>
          </a:p>
        </p:txBody>
      </p:sp>
      <p:sp>
        <p:nvSpPr>
          <p:cNvPr id="224" name="Google Shape;224;p36"/>
          <p:cNvSpPr txBox="1">
            <a:spLocks noGrp="1"/>
          </p:cNvSpPr>
          <p:nvPr>
            <p:ph type="subTitle" idx="1"/>
          </p:nvPr>
        </p:nvSpPr>
        <p:spPr>
          <a:xfrm>
            <a:off x="2343300" y="2895900"/>
            <a:ext cx="4457700" cy="456000"/>
          </a:xfrm>
          <a:prstGeom prst="rect">
            <a:avLst/>
          </a:prstGeom>
        </p:spPr>
        <p:txBody>
          <a:bodyPr spcFirstLastPara="1" wrap="square" lIns="91425" tIns="91425" rIns="91425" bIns="91425" anchor="t" anchorCtr="0">
            <a:noAutofit/>
          </a:bodyPr>
          <a:lstStyle/>
          <a:p>
            <a:pPr algn="l"/>
            <a:r>
              <a:rPr lang="ar-EG" b="1" dirty="0"/>
              <a:t>          </a:t>
            </a:r>
            <a:r>
              <a:rPr lang="en-US" b="1" dirty="0"/>
              <a:t>Where is the data coming from?</a:t>
            </a:r>
          </a:p>
        </p:txBody>
      </p:sp>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2D10328-EF5F-4646-9FB6-5236A10D4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66" y="3245253"/>
            <a:ext cx="2964558" cy="11449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C9E530C-C310-46D7-BAA2-EE6063E50483}"/>
              </a:ext>
            </a:extLst>
          </p:cNvPr>
          <p:cNvPicPr>
            <a:picLocks noChangeAspect="1"/>
          </p:cNvPicPr>
          <p:nvPr/>
        </p:nvPicPr>
        <p:blipFill>
          <a:blip r:embed="rId3"/>
          <a:stretch>
            <a:fillRect/>
          </a:stretch>
        </p:blipFill>
        <p:spPr>
          <a:xfrm>
            <a:off x="160153" y="1143000"/>
            <a:ext cx="8582025" cy="1428750"/>
          </a:xfrm>
          <a:prstGeom prst="rect">
            <a:avLst/>
          </a:prstGeom>
        </p:spPr>
      </p:pic>
      <p:pic>
        <p:nvPicPr>
          <p:cNvPr id="5" name="Picture 4">
            <a:extLst>
              <a:ext uri="{FF2B5EF4-FFF2-40B4-BE49-F238E27FC236}">
                <a16:creationId xmlns:a16="http://schemas.microsoft.com/office/drawing/2014/main" id="{9E96F85F-2A28-4DB4-AAD4-CEBF53C5BCFE}"/>
              </a:ext>
            </a:extLst>
          </p:cNvPr>
          <p:cNvPicPr>
            <a:picLocks noChangeAspect="1"/>
          </p:cNvPicPr>
          <p:nvPr/>
        </p:nvPicPr>
        <p:blipFill>
          <a:blip r:embed="rId4"/>
          <a:stretch>
            <a:fillRect/>
          </a:stretch>
        </p:blipFill>
        <p:spPr>
          <a:xfrm>
            <a:off x="5366450" y="3396102"/>
            <a:ext cx="2600325" cy="885825"/>
          </a:xfrm>
          <a:prstGeom prst="rect">
            <a:avLst/>
          </a:prstGeom>
        </p:spPr>
      </p:pic>
      <p:pic>
        <p:nvPicPr>
          <p:cNvPr id="6" name="Picture 5">
            <a:extLst>
              <a:ext uri="{FF2B5EF4-FFF2-40B4-BE49-F238E27FC236}">
                <a16:creationId xmlns:a16="http://schemas.microsoft.com/office/drawing/2014/main" id="{431EB4A2-5104-47F2-BAC7-A616396CAEEA}"/>
              </a:ext>
            </a:extLst>
          </p:cNvPr>
          <p:cNvPicPr>
            <a:picLocks noChangeAspect="1"/>
          </p:cNvPicPr>
          <p:nvPr/>
        </p:nvPicPr>
        <p:blipFill>
          <a:blip r:embed="rId5"/>
          <a:stretch>
            <a:fillRect/>
          </a:stretch>
        </p:blipFill>
        <p:spPr>
          <a:xfrm>
            <a:off x="3291862" y="4333764"/>
            <a:ext cx="2000250" cy="371475"/>
          </a:xfrm>
          <a:prstGeom prst="rect">
            <a:avLst/>
          </a:prstGeom>
        </p:spPr>
      </p:pic>
    </p:spTree>
    <p:extLst>
      <p:ext uri="{BB962C8B-B14F-4D97-AF65-F5344CB8AC3E}">
        <p14:creationId xmlns:p14="http://schemas.microsoft.com/office/powerpoint/2010/main" val="15918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72F04D9-00AB-4030-862A-E9AB8827F50B}"/>
              </a:ext>
            </a:extLst>
          </p:cNvPr>
          <p:cNvGraphicFramePr/>
          <p:nvPr>
            <p:extLst>
              <p:ext uri="{D42A27DB-BD31-4B8C-83A1-F6EECF244321}">
                <p14:modId xmlns:p14="http://schemas.microsoft.com/office/powerpoint/2010/main" val="3233420808"/>
              </p:ext>
            </p:extLst>
          </p:nvPr>
        </p:nvGraphicFramePr>
        <p:xfrm>
          <a:off x="1552353" y="61296"/>
          <a:ext cx="6269662" cy="4212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F08E702E-635E-4979-8782-B4C5F36F3E0D}"/>
              </a:ext>
            </a:extLst>
          </p:cNvPr>
          <p:cNvPicPr>
            <a:picLocks noChangeAspect="1"/>
          </p:cNvPicPr>
          <p:nvPr/>
        </p:nvPicPr>
        <p:blipFill>
          <a:blip r:embed="rId7"/>
          <a:stretch>
            <a:fillRect/>
          </a:stretch>
        </p:blipFill>
        <p:spPr>
          <a:xfrm>
            <a:off x="6926208" y="3598615"/>
            <a:ext cx="1149437" cy="452438"/>
          </a:xfrm>
          <a:prstGeom prst="rect">
            <a:avLst/>
          </a:prstGeom>
        </p:spPr>
      </p:pic>
      <p:pic>
        <p:nvPicPr>
          <p:cNvPr id="7" name="Picture 6">
            <a:extLst>
              <a:ext uri="{FF2B5EF4-FFF2-40B4-BE49-F238E27FC236}">
                <a16:creationId xmlns:a16="http://schemas.microsoft.com/office/drawing/2014/main" id="{79B22318-FCFE-4918-BECD-BB170C6177F7}"/>
              </a:ext>
            </a:extLst>
          </p:cNvPr>
          <p:cNvPicPr>
            <a:picLocks noChangeAspect="1"/>
          </p:cNvPicPr>
          <p:nvPr/>
        </p:nvPicPr>
        <p:blipFill>
          <a:blip r:embed="rId8"/>
          <a:stretch>
            <a:fillRect/>
          </a:stretch>
        </p:blipFill>
        <p:spPr>
          <a:xfrm>
            <a:off x="6020379" y="3530848"/>
            <a:ext cx="765491" cy="520205"/>
          </a:xfrm>
          <a:prstGeom prst="rect">
            <a:avLst/>
          </a:prstGeom>
        </p:spPr>
      </p:pic>
      <p:pic>
        <p:nvPicPr>
          <p:cNvPr id="8" name="Picture 7">
            <a:extLst>
              <a:ext uri="{FF2B5EF4-FFF2-40B4-BE49-F238E27FC236}">
                <a16:creationId xmlns:a16="http://schemas.microsoft.com/office/drawing/2014/main" id="{021C7EED-4B6D-48BB-9E38-BD5655450854}"/>
              </a:ext>
            </a:extLst>
          </p:cNvPr>
          <p:cNvPicPr>
            <a:picLocks noChangeAspect="1"/>
          </p:cNvPicPr>
          <p:nvPr/>
        </p:nvPicPr>
        <p:blipFill>
          <a:blip r:embed="rId9"/>
          <a:stretch>
            <a:fillRect/>
          </a:stretch>
        </p:blipFill>
        <p:spPr>
          <a:xfrm>
            <a:off x="4583632" y="3598613"/>
            <a:ext cx="1284848" cy="441490"/>
          </a:xfrm>
          <a:prstGeom prst="rect">
            <a:avLst/>
          </a:prstGeom>
        </p:spPr>
      </p:pic>
      <p:pic>
        <p:nvPicPr>
          <p:cNvPr id="9" name="Picture 8">
            <a:extLst>
              <a:ext uri="{FF2B5EF4-FFF2-40B4-BE49-F238E27FC236}">
                <a16:creationId xmlns:a16="http://schemas.microsoft.com/office/drawing/2014/main" id="{1E186D2F-2CA7-40EB-9B7B-B958A280CDD4}"/>
              </a:ext>
            </a:extLst>
          </p:cNvPr>
          <p:cNvPicPr>
            <a:picLocks noChangeAspect="1"/>
          </p:cNvPicPr>
          <p:nvPr/>
        </p:nvPicPr>
        <p:blipFill>
          <a:blip r:embed="rId10"/>
          <a:stretch>
            <a:fillRect/>
          </a:stretch>
        </p:blipFill>
        <p:spPr>
          <a:xfrm>
            <a:off x="3628575" y="3528723"/>
            <a:ext cx="610625" cy="618027"/>
          </a:xfrm>
          <a:prstGeom prst="rect">
            <a:avLst/>
          </a:prstGeom>
        </p:spPr>
      </p:pic>
      <p:pic>
        <p:nvPicPr>
          <p:cNvPr id="10" name="Picture 9">
            <a:extLst>
              <a:ext uri="{FF2B5EF4-FFF2-40B4-BE49-F238E27FC236}">
                <a16:creationId xmlns:a16="http://schemas.microsoft.com/office/drawing/2014/main" id="{7F02F684-F579-4EA8-A149-FAF0E22604EF}"/>
              </a:ext>
            </a:extLst>
          </p:cNvPr>
          <p:cNvPicPr>
            <a:picLocks noChangeAspect="1"/>
          </p:cNvPicPr>
          <p:nvPr/>
        </p:nvPicPr>
        <p:blipFill>
          <a:blip r:embed="rId11"/>
          <a:stretch>
            <a:fillRect/>
          </a:stretch>
        </p:blipFill>
        <p:spPr>
          <a:xfrm>
            <a:off x="2464444" y="3600730"/>
            <a:ext cx="480772" cy="450323"/>
          </a:xfrm>
          <a:prstGeom prst="rect">
            <a:avLst/>
          </a:prstGeom>
        </p:spPr>
      </p:pic>
    </p:spTree>
    <p:extLst>
      <p:ext uri="{BB962C8B-B14F-4D97-AF65-F5344CB8AC3E}">
        <p14:creationId xmlns:p14="http://schemas.microsoft.com/office/powerpoint/2010/main" val="1016479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781075" y="1635450"/>
            <a:ext cx="1714500" cy="9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223" name="Google Shape;223;p36"/>
          <p:cNvSpPr txBox="1">
            <a:spLocks noGrp="1"/>
          </p:cNvSpPr>
          <p:nvPr>
            <p:ph type="title" idx="2"/>
          </p:nvPr>
        </p:nvSpPr>
        <p:spPr>
          <a:xfrm>
            <a:off x="2343300" y="2406625"/>
            <a:ext cx="4457700" cy="609600"/>
          </a:xfrm>
          <a:prstGeom prst="rect">
            <a:avLst/>
          </a:prstGeom>
        </p:spPr>
        <p:txBody>
          <a:bodyPr spcFirstLastPara="1" wrap="square" lIns="91425" tIns="91425" rIns="83775" bIns="91425" anchor="t" anchorCtr="0">
            <a:noAutofit/>
          </a:bodyPr>
          <a:lstStyle/>
          <a:p>
            <a:pPr marL="0" lvl="0" indent="0">
              <a:spcAft>
                <a:spcPts val="1600"/>
              </a:spcAft>
            </a:pPr>
            <a:r>
              <a:rPr lang="en-US" b="1" dirty="0"/>
              <a:t>Data</a:t>
            </a:r>
            <a:r>
              <a:rPr lang="en-US" dirty="0"/>
              <a:t> </a:t>
            </a:r>
            <a:r>
              <a:rPr lang="en-US" b="1" dirty="0"/>
              <a:t>Cleaning</a:t>
            </a:r>
          </a:p>
        </p:txBody>
      </p:sp>
      <p:sp>
        <p:nvSpPr>
          <p:cNvPr id="224" name="Google Shape;224;p36"/>
          <p:cNvSpPr txBox="1">
            <a:spLocks noGrp="1"/>
          </p:cNvSpPr>
          <p:nvPr>
            <p:ph type="subTitle" idx="1"/>
          </p:nvPr>
        </p:nvSpPr>
        <p:spPr>
          <a:xfrm>
            <a:off x="1743741" y="2895899"/>
            <a:ext cx="5518296" cy="609599"/>
          </a:xfrm>
          <a:prstGeom prst="rect">
            <a:avLst/>
          </a:prstGeom>
        </p:spPr>
        <p:txBody>
          <a:bodyPr spcFirstLastPara="1" wrap="square" lIns="91425" tIns="91425" rIns="91425" bIns="91425" anchor="t" anchorCtr="0">
            <a:noAutofit/>
          </a:bodyPr>
          <a:lstStyle/>
          <a:p>
            <a:pPr algn="l"/>
            <a:r>
              <a:rPr lang="en-US" b="1" dirty="0"/>
              <a:t>You will not be able to see the stars in a cloudy</a:t>
            </a:r>
            <a:r>
              <a:rPr lang="ar-EG" b="1" dirty="0"/>
              <a:t> </a:t>
            </a:r>
            <a:r>
              <a:rPr lang="en-US" b="1" dirty="0"/>
              <a:t>sky</a:t>
            </a:r>
          </a:p>
        </p:txBody>
      </p:sp>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Tree>
    <p:extLst>
      <p:ext uri="{BB962C8B-B14F-4D97-AF65-F5344CB8AC3E}">
        <p14:creationId xmlns:p14="http://schemas.microsoft.com/office/powerpoint/2010/main" val="3264958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595420" y="972716"/>
            <a:ext cx="2992200" cy="572700"/>
          </a:xfrm>
          <a:prstGeom prst="rect">
            <a:avLst/>
          </a:prstGeom>
        </p:spPr>
        <p:txBody>
          <a:bodyPr spcFirstLastPara="1" wrap="square" lIns="91425" tIns="91425" rIns="91425" bIns="91425" anchor="t" anchorCtr="0">
            <a:noAutofit/>
          </a:bodyPr>
          <a:lstStyle/>
          <a:p>
            <a:pPr lvl="0"/>
            <a:r>
              <a:rPr lang="en-US" sz="2000" b="1" dirty="0">
                <a:solidFill>
                  <a:schemeClr val="accent1"/>
                </a:solidFill>
              </a:rPr>
              <a:t> Data Cleaning</a:t>
            </a:r>
            <a:endParaRPr sz="2000" dirty="0">
              <a:solidFill>
                <a:schemeClr val="accent1"/>
              </a:solidFill>
            </a:endParaRPr>
          </a:p>
        </p:txBody>
      </p:sp>
      <p:pic>
        <p:nvPicPr>
          <p:cNvPr id="24" name="صورة 23">
            <a:extLst>
              <a:ext uri="{FF2B5EF4-FFF2-40B4-BE49-F238E27FC236}">
                <a16:creationId xmlns:a16="http://schemas.microsoft.com/office/drawing/2014/main" id="{3CBB16FC-F1D7-43DD-B39E-E3F5F54A4DA5}"/>
              </a:ext>
            </a:extLst>
          </p:cNvPr>
          <p:cNvPicPr>
            <a:picLocks noChangeAspect="1"/>
          </p:cNvPicPr>
          <p:nvPr/>
        </p:nvPicPr>
        <p:blipFill>
          <a:blip r:embed="rId3"/>
          <a:stretch>
            <a:fillRect/>
          </a:stretch>
        </p:blipFill>
        <p:spPr>
          <a:xfrm>
            <a:off x="59687" y="0"/>
            <a:ext cx="1923292" cy="423673"/>
          </a:xfrm>
          <a:prstGeom prst="rect">
            <a:avLst/>
          </a:prstGeom>
        </p:spPr>
      </p:pic>
      <p:pic>
        <p:nvPicPr>
          <p:cNvPr id="3" name="Picture 2" descr="A picture containing icon&#10;&#10;Description automatically generated">
            <a:extLst>
              <a:ext uri="{FF2B5EF4-FFF2-40B4-BE49-F238E27FC236}">
                <a16:creationId xmlns:a16="http://schemas.microsoft.com/office/drawing/2014/main" id="{060EF0A6-F4E9-4A36-801A-84F6005B1968}"/>
              </a:ext>
            </a:extLst>
          </p:cNvPr>
          <p:cNvPicPr>
            <a:picLocks noChangeAspect="1"/>
          </p:cNvPicPr>
          <p:nvPr/>
        </p:nvPicPr>
        <p:blipFill>
          <a:blip r:embed="rId4"/>
          <a:stretch>
            <a:fillRect/>
          </a:stretch>
        </p:blipFill>
        <p:spPr>
          <a:xfrm>
            <a:off x="6299896" y="1412480"/>
            <a:ext cx="2359770" cy="2457771"/>
          </a:xfrm>
          <a:prstGeom prst="rect">
            <a:avLst/>
          </a:prstGeom>
        </p:spPr>
      </p:pic>
      <p:sp>
        <p:nvSpPr>
          <p:cNvPr id="7" name="Subtitle 6"/>
          <p:cNvSpPr>
            <a:spLocks noGrp="1"/>
          </p:cNvSpPr>
          <p:nvPr>
            <p:ph type="subTitle" idx="2"/>
          </p:nvPr>
        </p:nvSpPr>
        <p:spPr>
          <a:xfrm>
            <a:off x="755780" y="1287624"/>
            <a:ext cx="5663681" cy="2883160"/>
          </a:xfrm>
        </p:spPr>
        <p:txBody>
          <a:bodyPr/>
          <a:lstStyle/>
          <a:p>
            <a:endParaRPr lang="en-US" b="1" dirty="0">
              <a:latin typeface="+mn-lt"/>
            </a:endParaRPr>
          </a:p>
          <a:p>
            <a:r>
              <a:rPr lang="en-US" b="1" dirty="0">
                <a:latin typeface="+mn-lt"/>
              </a:rPr>
              <a:t>Missing Values</a:t>
            </a:r>
          </a:p>
          <a:p>
            <a:r>
              <a:rPr lang="en-US" b="1" dirty="0"/>
              <a:t>Anomalies/Outliers</a:t>
            </a:r>
            <a:endParaRPr lang="en-US" b="1" dirty="0">
              <a:latin typeface="+mn-lt"/>
            </a:endParaRPr>
          </a:p>
          <a:p>
            <a:r>
              <a:rPr lang="en-US" b="1" dirty="0">
                <a:latin typeface="+mn-lt"/>
              </a:rPr>
              <a:t>Incorrect Format</a:t>
            </a:r>
          </a:p>
          <a:p>
            <a:r>
              <a:rPr lang="en-US" b="1" dirty="0">
                <a:latin typeface="+mn-lt"/>
              </a:rPr>
              <a:t>Incorrect Headers</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3" name="Subtitle 2">
            <a:extLst>
              <a:ext uri="{FF2B5EF4-FFF2-40B4-BE49-F238E27FC236}">
                <a16:creationId xmlns:a16="http://schemas.microsoft.com/office/drawing/2014/main" id="{D98F9EB3-F818-40B2-BB01-031621BB0172}"/>
              </a:ext>
            </a:extLst>
          </p:cNvPr>
          <p:cNvSpPr>
            <a:spLocks noGrp="1"/>
          </p:cNvSpPr>
          <p:nvPr>
            <p:ph type="subTitle" idx="2"/>
          </p:nvPr>
        </p:nvSpPr>
        <p:spPr>
          <a:xfrm>
            <a:off x="81183" y="808074"/>
            <a:ext cx="6513612" cy="3064130"/>
          </a:xfrm>
        </p:spPr>
        <p:txBody>
          <a:bodyPr/>
          <a:lstStyle/>
          <a:p>
            <a:endParaRPr lang="en-US" sz="1400" b="1" dirty="0">
              <a:latin typeface="+mn-lt"/>
            </a:endParaRPr>
          </a:p>
          <a:p>
            <a:endParaRPr lang="en-US" sz="1400" b="1" dirty="0">
              <a:latin typeface="+mn-lt"/>
            </a:endParaRPr>
          </a:p>
          <a:p>
            <a:r>
              <a:rPr lang="en-US" sz="3200" b="1" dirty="0">
                <a:latin typeface="Reem Kufi" panose="020B0604020202020204"/>
              </a:rPr>
              <a:t>Missing Values</a:t>
            </a:r>
          </a:p>
          <a:p>
            <a:endParaRPr lang="en-US" sz="1400" b="1" dirty="0">
              <a:solidFill>
                <a:schemeClr val="bg2"/>
              </a:solidFill>
              <a:latin typeface="+mn-lt"/>
            </a:endParaRPr>
          </a:p>
          <a:p>
            <a:r>
              <a:rPr lang="en-US" sz="1400" b="1" dirty="0">
                <a:solidFill>
                  <a:schemeClr val="bg2"/>
                </a:solidFill>
                <a:latin typeface="+mn-lt"/>
              </a:rPr>
              <a:t>There are mainly three types of missing values.</a:t>
            </a:r>
          </a:p>
          <a:p>
            <a:pPr marL="285750" indent="-285750">
              <a:buFont typeface="Arial" pitchFamily="34" charset="0"/>
              <a:buChar char="•"/>
            </a:pPr>
            <a:r>
              <a:rPr lang="en-US" sz="1400" b="1" dirty="0">
                <a:solidFill>
                  <a:schemeClr val="bg2"/>
                </a:solidFill>
                <a:latin typeface="+mn-lt"/>
              </a:rPr>
              <a:t>Missing completely at random: These values do not depend on any other features.</a:t>
            </a:r>
          </a:p>
          <a:p>
            <a:pPr marL="285750" indent="-285750">
              <a:buFont typeface="Arial" pitchFamily="34" charset="0"/>
              <a:buChar char="•"/>
            </a:pPr>
            <a:r>
              <a:rPr lang="en-US" sz="1400" b="1" dirty="0">
                <a:solidFill>
                  <a:schemeClr val="bg2"/>
                </a:solidFill>
                <a:latin typeface="+mn-lt"/>
              </a:rPr>
              <a:t>Missing at random: These values may be dependent on some other features.</a:t>
            </a:r>
          </a:p>
          <a:p>
            <a:pPr marL="285750" indent="-285750">
              <a:buFont typeface="Arial" pitchFamily="34" charset="0"/>
              <a:buChar char="•"/>
            </a:pPr>
            <a:r>
              <a:rPr lang="en-US" sz="1400" b="1" dirty="0">
                <a:solidFill>
                  <a:schemeClr val="bg2"/>
                </a:solidFill>
                <a:latin typeface="+mn-lt"/>
              </a:rPr>
              <a:t>Missing not at random: These missing values have some reason for why they are missing</a:t>
            </a:r>
            <a:r>
              <a:rPr lang="en-US" b="1" dirty="0">
                <a:solidFill>
                  <a:schemeClr val="bg2"/>
                </a:solidFill>
                <a:latin typeface="+mn-lt"/>
              </a:rPr>
              <a:t>.</a:t>
            </a:r>
          </a:p>
          <a:p>
            <a:endParaRPr lang="en-US" dirty="0"/>
          </a:p>
        </p:txBody>
      </p:sp>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251" y="1642185"/>
            <a:ext cx="2987749" cy="211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55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3" name="Subtitle 2">
            <a:extLst>
              <a:ext uri="{FF2B5EF4-FFF2-40B4-BE49-F238E27FC236}">
                <a16:creationId xmlns:a16="http://schemas.microsoft.com/office/drawing/2014/main" id="{D98F9EB3-F818-40B2-BB01-031621BB0172}"/>
              </a:ext>
            </a:extLst>
          </p:cNvPr>
          <p:cNvSpPr>
            <a:spLocks noGrp="1"/>
          </p:cNvSpPr>
          <p:nvPr>
            <p:ph type="subTitle" idx="2"/>
          </p:nvPr>
        </p:nvSpPr>
        <p:spPr>
          <a:xfrm>
            <a:off x="283202" y="1105786"/>
            <a:ext cx="6513612" cy="2296633"/>
          </a:xfrm>
        </p:spPr>
        <p:txBody>
          <a:bodyPr/>
          <a:lstStyle/>
          <a:p>
            <a:endParaRPr lang="en-US" sz="1400" b="1" dirty="0">
              <a:latin typeface="+mn-lt"/>
            </a:endParaRPr>
          </a:p>
          <a:p>
            <a:endParaRPr lang="en-US" sz="1400" b="1" dirty="0">
              <a:latin typeface="+mn-lt"/>
            </a:endParaRPr>
          </a:p>
          <a:p>
            <a:r>
              <a:rPr lang="en-US" sz="2400" b="1" dirty="0">
                <a:latin typeface="Reem Kufi" panose="020B0604020202020204"/>
              </a:rPr>
              <a:t>How we can dealing with missing values</a:t>
            </a:r>
          </a:p>
          <a:p>
            <a:endParaRPr lang="en-US" sz="1400" b="1" dirty="0">
              <a:solidFill>
                <a:schemeClr val="bg2"/>
              </a:solidFill>
              <a:latin typeface="+mn-lt"/>
            </a:endParaRPr>
          </a:p>
          <a:p>
            <a:pPr marL="285750" indent="-285750">
              <a:buFont typeface="Arial" pitchFamily="34" charset="0"/>
              <a:buChar char="•"/>
            </a:pPr>
            <a:r>
              <a:rPr lang="en-US" sz="1800" b="1" dirty="0">
                <a:solidFill>
                  <a:schemeClr val="bg2"/>
                </a:solidFill>
                <a:latin typeface="+mn-lt"/>
              </a:rPr>
              <a:t>Fill with mean or median  (numeric values ).</a:t>
            </a:r>
          </a:p>
          <a:p>
            <a:pPr marL="285750" indent="-285750">
              <a:buFont typeface="Arial" pitchFamily="34" charset="0"/>
              <a:buChar char="•"/>
            </a:pPr>
            <a:r>
              <a:rPr lang="en-US" sz="1800" b="1" dirty="0">
                <a:solidFill>
                  <a:schemeClr val="bg2"/>
                </a:solidFill>
              </a:rPr>
              <a:t>Fill with mode(none numeric values ).</a:t>
            </a:r>
            <a:endParaRPr lang="en-US" sz="1800" b="1" dirty="0">
              <a:solidFill>
                <a:schemeClr val="bg2"/>
              </a:solidFill>
              <a:latin typeface="+mn-lt"/>
            </a:endParaRPr>
          </a:p>
          <a:p>
            <a:pPr marL="285750" indent="-285750">
              <a:buFont typeface="Arial" pitchFamily="34" charset="0"/>
              <a:buChar char="•"/>
            </a:pPr>
            <a:r>
              <a:rPr lang="en-US" sz="1800" b="1" dirty="0">
                <a:solidFill>
                  <a:schemeClr val="bg2"/>
                </a:solidFill>
                <a:latin typeface="+mn-lt"/>
              </a:rPr>
              <a:t>Drop missing values from dataset or drop columns </a:t>
            </a:r>
            <a:endParaRPr lang="en-US" sz="2000" b="1" dirty="0">
              <a:solidFill>
                <a:schemeClr val="bg2"/>
              </a:solidFill>
              <a:latin typeface="+mn-lt"/>
            </a:endParaRPr>
          </a:p>
          <a:p>
            <a:endParaRPr lang="en-US" dirty="0"/>
          </a:p>
        </p:txBody>
      </p:sp>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Tree>
    <p:extLst>
      <p:ext uri="{BB962C8B-B14F-4D97-AF65-F5344CB8AC3E}">
        <p14:creationId xmlns:p14="http://schemas.microsoft.com/office/powerpoint/2010/main" val="18383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
        <p:nvSpPr>
          <p:cNvPr id="8" name="Subtitle 2">
            <a:extLst>
              <a:ext uri="{FF2B5EF4-FFF2-40B4-BE49-F238E27FC236}">
                <a16:creationId xmlns:a16="http://schemas.microsoft.com/office/drawing/2014/main" id="{3BB95119-64D8-4C1C-8797-06F50EAFD4E2}"/>
              </a:ext>
            </a:extLst>
          </p:cNvPr>
          <p:cNvSpPr txBox="1">
            <a:spLocks/>
          </p:cNvSpPr>
          <p:nvPr/>
        </p:nvSpPr>
        <p:spPr>
          <a:xfrm>
            <a:off x="5576106" y="1003963"/>
            <a:ext cx="3163855" cy="2258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Source Sans Pro"/>
              <a:buNone/>
              <a:defRPr sz="1600" b="0" i="0" u="none" strike="noStrike" cap="none">
                <a:solidFill>
                  <a:schemeClr val="accent1"/>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9pPr>
          </a:lstStyle>
          <a:p>
            <a:r>
              <a:rPr lang="en-US" dirty="0">
                <a:solidFill>
                  <a:schemeClr val="tx2"/>
                </a:solidFill>
              </a:rPr>
              <a:t>      </a:t>
            </a:r>
            <a:endParaRPr lang="en-US" dirty="0"/>
          </a:p>
        </p:txBody>
      </p:sp>
      <p:sp>
        <p:nvSpPr>
          <p:cNvPr id="2" name="Subtitle 1"/>
          <p:cNvSpPr>
            <a:spLocks noGrp="1"/>
          </p:cNvSpPr>
          <p:nvPr>
            <p:ph type="subTitle" idx="2"/>
          </p:nvPr>
        </p:nvSpPr>
        <p:spPr>
          <a:xfrm rot="10800000" flipV="1">
            <a:off x="258155" y="1409903"/>
            <a:ext cx="7905227" cy="2556588"/>
          </a:xfrm>
        </p:spPr>
        <p:txBody>
          <a:bodyPr/>
          <a:lstStyle/>
          <a:p>
            <a:r>
              <a:rPr lang="en-US" b="1" i="1" dirty="0">
                <a:solidFill>
                  <a:schemeClr val="bg2"/>
                </a:solidFill>
                <a:latin typeface="+mn-lt"/>
              </a:rPr>
              <a:t>Outliers are the values that are far beyond the next nearest data points.</a:t>
            </a:r>
          </a:p>
          <a:p>
            <a:r>
              <a:rPr lang="en-US" b="1" dirty="0">
                <a:solidFill>
                  <a:schemeClr val="bg2"/>
                </a:solidFill>
                <a:latin typeface="+mn-lt"/>
              </a:rPr>
              <a:t>There are two types of outliers</a:t>
            </a:r>
          </a:p>
          <a:p>
            <a:endParaRPr lang="en-US" b="1" dirty="0">
              <a:solidFill>
                <a:schemeClr val="bg2"/>
              </a:solidFill>
              <a:latin typeface="+mn-lt"/>
            </a:endParaRPr>
          </a:p>
          <a:p>
            <a:endParaRPr lang="en-US" b="1" dirty="0">
              <a:solidFill>
                <a:schemeClr val="bg2"/>
              </a:solidFill>
              <a:latin typeface="+mn-lt"/>
            </a:endParaRPr>
          </a:p>
        </p:txBody>
      </p:sp>
      <p:sp>
        <p:nvSpPr>
          <p:cNvPr id="4" name="Title 3">
            <a:extLst>
              <a:ext uri="{FF2B5EF4-FFF2-40B4-BE49-F238E27FC236}">
                <a16:creationId xmlns:a16="http://schemas.microsoft.com/office/drawing/2014/main" id="{EA05E378-14AD-42C0-A535-97002721CEE9}"/>
              </a:ext>
            </a:extLst>
          </p:cNvPr>
          <p:cNvSpPr>
            <a:spLocks noGrp="1"/>
          </p:cNvSpPr>
          <p:nvPr>
            <p:ph type="title"/>
          </p:nvPr>
        </p:nvSpPr>
        <p:spPr>
          <a:xfrm>
            <a:off x="258155" y="837203"/>
            <a:ext cx="3309740" cy="572700"/>
          </a:xfrm>
        </p:spPr>
        <p:txBody>
          <a:bodyPr/>
          <a:lstStyle/>
          <a:p>
            <a:r>
              <a:rPr lang="en-US" sz="2800" b="1" dirty="0">
                <a:solidFill>
                  <a:schemeClr val="accent1"/>
                </a:solidFill>
              </a:rPr>
              <a:t>Handling Outliers</a:t>
            </a:r>
            <a:br>
              <a:rPr lang="en-US" sz="2800" b="1" dirty="0"/>
            </a:br>
            <a:endParaRPr lang="en-US" sz="2800" dirty="0"/>
          </a:p>
        </p:txBody>
      </p:sp>
      <p:pic>
        <p:nvPicPr>
          <p:cNvPr id="9" name="Picture 2">
            <a:extLst>
              <a:ext uri="{FF2B5EF4-FFF2-40B4-BE49-F238E27FC236}">
                <a16:creationId xmlns:a16="http://schemas.microsoft.com/office/drawing/2014/main" id="{943D4115-1B69-4412-8968-BFD99F99D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318" y="1815843"/>
            <a:ext cx="5943599" cy="2616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9551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
        <p:nvSpPr>
          <p:cNvPr id="3" name="Title 2">
            <a:extLst>
              <a:ext uri="{FF2B5EF4-FFF2-40B4-BE49-F238E27FC236}">
                <a16:creationId xmlns:a16="http://schemas.microsoft.com/office/drawing/2014/main" id="{75812A04-3FB9-47AD-AEEB-DD9C8FA174F3}"/>
              </a:ext>
            </a:extLst>
          </p:cNvPr>
          <p:cNvSpPr>
            <a:spLocks noGrp="1"/>
          </p:cNvSpPr>
          <p:nvPr>
            <p:ph type="title" idx="2"/>
          </p:nvPr>
        </p:nvSpPr>
        <p:spPr>
          <a:xfrm>
            <a:off x="230040" y="1159835"/>
            <a:ext cx="8834216" cy="609600"/>
          </a:xfrm>
        </p:spPr>
        <p:txBody>
          <a:bodyPr/>
          <a:lstStyle/>
          <a:p>
            <a:r>
              <a:rPr lang="en-US" sz="2800" dirty="0">
                <a:solidFill>
                  <a:schemeClr val="tx2"/>
                </a:solidFill>
              </a:rPr>
              <a:t>How we take any decision in our day-to-day life</a:t>
            </a:r>
          </a:p>
        </p:txBody>
      </p:sp>
      <p:pic>
        <p:nvPicPr>
          <p:cNvPr id="8" name="Picture 7">
            <a:extLst>
              <a:ext uri="{FF2B5EF4-FFF2-40B4-BE49-F238E27FC236}">
                <a16:creationId xmlns:a16="http://schemas.microsoft.com/office/drawing/2014/main" id="{5264D973-3F4D-4314-A2DB-6FDF7C565F57}"/>
              </a:ext>
            </a:extLst>
          </p:cNvPr>
          <p:cNvPicPr>
            <a:picLocks noChangeAspect="1"/>
          </p:cNvPicPr>
          <p:nvPr/>
        </p:nvPicPr>
        <p:blipFill>
          <a:blip r:embed="rId4"/>
          <a:stretch>
            <a:fillRect/>
          </a:stretch>
        </p:blipFill>
        <p:spPr>
          <a:xfrm>
            <a:off x="2920686" y="1983415"/>
            <a:ext cx="2857500" cy="2000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781075" y="1635450"/>
            <a:ext cx="1714500" cy="9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223" name="Google Shape;223;p36"/>
          <p:cNvSpPr txBox="1">
            <a:spLocks noGrp="1"/>
          </p:cNvSpPr>
          <p:nvPr>
            <p:ph type="title" idx="2"/>
          </p:nvPr>
        </p:nvSpPr>
        <p:spPr>
          <a:xfrm>
            <a:off x="2343300" y="2406625"/>
            <a:ext cx="4457700" cy="609600"/>
          </a:xfrm>
          <a:prstGeom prst="rect">
            <a:avLst/>
          </a:prstGeom>
        </p:spPr>
        <p:txBody>
          <a:bodyPr spcFirstLastPara="1" wrap="square" lIns="91425" tIns="91425" rIns="83775" bIns="91425" anchor="t" anchorCtr="0">
            <a:noAutofit/>
          </a:bodyPr>
          <a:lstStyle/>
          <a:p>
            <a:pPr marL="0" lvl="0" indent="0" algn="ctr" rtl="0">
              <a:spcBef>
                <a:spcPts val="0"/>
              </a:spcBef>
              <a:spcAft>
                <a:spcPts val="0"/>
              </a:spcAft>
              <a:buNone/>
            </a:pPr>
            <a:r>
              <a:rPr lang="en-US" b="1" dirty="0"/>
              <a:t>ASKING </a:t>
            </a:r>
            <a:r>
              <a:rPr lang="en-US" dirty="0"/>
              <a:t> </a:t>
            </a:r>
            <a:r>
              <a:rPr lang="en" dirty="0">
                <a:solidFill>
                  <a:schemeClr val="lt2"/>
                </a:solidFill>
              </a:rPr>
              <a:t> </a:t>
            </a:r>
            <a:r>
              <a:rPr lang="en-US" b="1" dirty="0">
                <a:solidFill>
                  <a:schemeClr val="lt2"/>
                </a:solidFill>
              </a:rPr>
              <a:t>QUESTIONS</a:t>
            </a:r>
            <a:r>
              <a:rPr lang="en-US" dirty="0">
                <a:solidFill>
                  <a:schemeClr val="lt2"/>
                </a:solidFill>
              </a:rPr>
              <a:t> </a:t>
            </a:r>
            <a:endParaRPr dirty="0">
              <a:solidFill>
                <a:schemeClr val="lt2"/>
              </a:solidFill>
            </a:endParaRPr>
          </a:p>
        </p:txBody>
      </p:sp>
      <p:sp>
        <p:nvSpPr>
          <p:cNvPr id="224" name="Google Shape;224;p36"/>
          <p:cNvSpPr txBox="1">
            <a:spLocks noGrp="1"/>
          </p:cNvSpPr>
          <p:nvPr>
            <p:ph type="subTitle" idx="1"/>
          </p:nvPr>
        </p:nvSpPr>
        <p:spPr>
          <a:xfrm>
            <a:off x="2343300" y="2895900"/>
            <a:ext cx="4457700" cy="456000"/>
          </a:xfrm>
          <a:prstGeom prst="rect">
            <a:avLst/>
          </a:prstGeom>
        </p:spPr>
        <p:txBody>
          <a:bodyPr spcFirstLastPara="1" wrap="square" lIns="91425" tIns="91425" rIns="91425" bIns="91425" anchor="t" anchorCtr="0">
            <a:noAutofit/>
          </a:bodyPr>
          <a:lstStyle/>
          <a:p>
            <a:pPr algn="l"/>
            <a:r>
              <a:rPr lang="en-US" b="1" dirty="0"/>
              <a:t>Your Data Won’t Speak Unless You Ask It The Right Data Analysis Questions</a:t>
            </a:r>
          </a:p>
        </p:txBody>
      </p:sp>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Tree>
    <p:extLst>
      <p:ext uri="{BB962C8B-B14F-4D97-AF65-F5344CB8AC3E}">
        <p14:creationId xmlns:p14="http://schemas.microsoft.com/office/powerpoint/2010/main" val="2785757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p:nvPr/>
        </p:nvSpPr>
        <p:spPr>
          <a:xfrm rot="5400000">
            <a:off x="4558738" y="1137842"/>
            <a:ext cx="26525" cy="1264205"/>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7"/>
          <p:cNvSpPr txBox="1">
            <a:spLocks noGrp="1"/>
          </p:cNvSpPr>
          <p:nvPr>
            <p:ph type="subTitle" idx="1"/>
          </p:nvPr>
        </p:nvSpPr>
        <p:spPr>
          <a:xfrm>
            <a:off x="2206250" y="1877517"/>
            <a:ext cx="4737300" cy="1182000"/>
          </a:xfrm>
          <a:prstGeom prst="rect">
            <a:avLst/>
          </a:prstGeom>
        </p:spPr>
        <p:txBody>
          <a:bodyPr spcFirstLastPara="1" wrap="square" lIns="91425" tIns="91425" rIns="91425" bIns="91425" anchor="t" anchorCtr="0">
            <a:noAutofit/>
          </a:bodyPr>
          <a:lstStyle/>
          <a:p>
            <a:pPr marL="0" indent="0">
              <a:spcAft>
                <a:spcPts val="1600"/>
              </a:spcAft>
            </a:pPr>
            <a:r>
              <a:rPr lang="en" dirty="0"/>
              <a:t>“</a:t>
            </a:r>
            <a:r>
              <a:rPr lang="en-US" b="1" dirty="0"/>
              <a:t>Data Is Only As Good As The Questions You Ask</a:t>
            </a:r>
            <a:r>
              <a:rPr lang="en" dirty="0"/>
              <a:t>”</a:t>
            </a:r>
            <a:endParaRPr dirty="0"/>
          </a:p>
        </p:txBody>
      </p:sp>
      <p:sp>
        <p:nvSpPr>
          <p:cNvPr id="231" name="Google Shape;231;p37"/>
          <p:cNvSpPr txBox="1">
            <a:spLocks noGrp="1"/>
          </p:cNvSpPr>
          <p:nvPr>
            <p:ph type="title"/>
          </p:nvPr>
        </p:nvSpPr>
        <p:spPr>
          <a:xfrm>
            <a:off x="3003125" y="3059517"/>
            <a:ext cx="3142800" cy="32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—SOMEONE FAMOUS</a:t>
            </a:r>
            <a:r>
              <a:rPr lang="ar-EG" dirty="0"/>
              <a:t> </a:t>
            </a:r>
            <a:endParaRPr dirty="0"/>
          </a:p>
        </p:txBody>
      </p:sp>
      <p:pic>
        <p:nvPicPr>
          <p:cNvPr id="5" name="صورة 4">
            <a:extLst>
              <a:ext uri="{FF2B5EF4-FFF2-40B4-BE49-F238E27FC236}">
                <a16:creationId xmlns:a16="http://schemas.microsoft.com/office/drawing/2014/main" id="{FBA5D195-6EC5-4027-91E2-1269F1CDC171}"/>
              </a:ext>
            </a:extLst>
          </p:cNvPr>
          <p:cNvPicPr>
            <a:picLocks noChangeAspect="1"/>
          </p:cNvPicPr>
          <p:nvPr/>
        </p:nvPicPr>
        <p:blipFill>
          <a:blip r:embed="rId3"/>
          <a:stretch>
            <a:fillRect/>
          </a:stretch>
        </p:blipFill>
        <p:spPr>
          <a:xfrm>
            <a:off x="91815" y="0"/>
            <a:ext cx="1923292" cy="4236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5" name="صورة 4">
            <a:extLst>
              <a:ext uri="{FF2B5EF4-FFF2-40B4-BE49-F238E27FC236}">
                <a16:creationId xmlns:a16="http://schemas.microsoft.com/office/drawing/2014/main" id="{FBA5D195-6EC5-4027-91E2-1269F1CDC171}"/>
              </a:ext>
            </a:extLst>
          </p:cNvPr>
          <p:cNvPicPr>
            <a:picLocks noChangeAspect="1"/>
          </p:cNvPicPr>
          <p:nvPr/>
        </p:nvPicPr>
        <p:blipFill>
          <a:blip r:embed="rId3"/>
          <a:stretch>
            <a:fillRect/>
          </a:stretch>
        </p:blipFill>
        <p:spPr>
          <a:xfrm>
            <a:off x="91815" y="0"/>
            <a:ext cx="1923292" cy="423673"/>
          </a:xfrm>
          <a:prstGeom prst="rect">
            <a:avLst/>
          </a:prstGeom>
        </p:spPr>
      </p:pic>
      <p:pic>
        <p:nvPicPr>
          <p:cNvPr id="8" name="Picture 7">
            <a:extLst>
              <a:ext uri="{FF2B5EF4-FFF2-40B4-BE49-F238E27FC236}">
                <a16:creationId xmlns:a16="http://schemas.microsoft.com/office/drawing/2014/main" id="{B829D85D-4B4C-47D5-ABB5-EE5E756433B2}"/>
              </a:ext>
            </a:extLst>
          </p:cNvPr>
          <p:cNvPicPr>
            <a:picLocks noChangeAspect="1"/>
          </p:cNvPicPr>
          <p:nvPr/>
        </p:nvPicPr>
        <p:blipFill>
          <a:blip r:embed="rId4"/>
          <a:stretch>
            <a:fillRect/>
          </a:stretch>
        </p:blipFill>
        <p:spPr>
          <a:xfrm>
            <a:off x="5138488" y="1094912"/>
            <a:ext cx="3811073" cy="2617771"/>
          </a:xfrm>
          <a:prstGeom prst="rect">
            <a:avLst/>
          </a:prstGeom>
        </p:spPr>
      </p:pic>
      <p:sp>
        <p:nvSpPr>
          <p:cNvPr id="4" name="Rectangle 3">
            <a:extLst>
              <a:ext uri="{FF2B5EF4-FFF2-40B4-BE49-F238E27FC236}">
                <a16:creationId xmlns:a16="http://schemas.microsoft.com/office/drawing/2014/main" id="{C0EDAD6E-D32E-4682-8BE0-725A376057B3}"/>
              </a:ext>
            </a:extLst>
          </p:cNvPr>
          <p:cNvSpPr/>
          <p:nvPr/>
        </p:nvSpPr>
        <p:spPr>
          <a:xfrm>
            <a:off x="2398167" y="241187"/>
            <a:ext cx="4347664" cy="769441"/>
          </a:xfrm>
          <a:prstGeom prst="rect">
            <a:avLst/>
          </a:prstGeom>
        </p:spPr>
        <p:txBody>
          <a:bodyPr wrap="none">
            <a:spAutoFit/>
          </a:bodyPr>
          <a:lstStyle/>
          <a:p>
            <a:pPr lvl="0" algn="ctr"/>
            <a:r>
              <a:rPr lang="en-US" dirty="0">
                <a:solidFill>
                  <a:schemeClr val="lt2"/>
                </a:solidFill>
              </a:rPr>
              <a:t> </a:t>
            </a:r>
            <a:r>
              <a:rPr lang="en-US" sz="2800" b="1" dirty="0">
                <a:solidFill>
                  <a:schemeClr val="lt2"/>
                </a:solidFill>
              </a:rPr>
              <a:t>Talking With Data Genie</a:t>
            </a:r>
          </a:p>
          <a:p>
            <a:pPr lvl="0" algn="ctr"/>
            <a:r>
              <a:rPr lang="en-US" sz="1600" dirty="0">
                <a:solidFill>
                  <a:schemeClr val="accent6">
                    <a:lumMod val="50000"/>
                  </a:schemeClr>
                </a:solidFill>
              </a:rPr>
              <a:t>(You have only 3 questions ) </a:t>
            </a:r>
          </a:p>
        </p:txBody>
      </p:sp>
      <p:sp>
        <p:nvSpPr>
          <p:cNvPr id="9" name="Rectangle 8">
            <a:extLst>
              <a:ext uri="{FF2B5EF4-FFF2-40B4-BE49-F238E27FC236}">
                <a16:creationId xmlns:a16="http://schemas.microsoft.com/office/drawing/2014/main" id="{1ED26F32-7C7F-499A-A3C3-E70D514414EE}"/>
              </a:ext>
            </a:extLst>
          </p:cNvPr>
          <p:cNvSpPr/>
          <p:nvPr/>
        </p:nvSpPr>
        <p:spPr>
          <a:xfrm>
            <a:off x="0" y="1003853"/>
            <a:ext cx="3142207" cy="523220"/>
          </a:xfrm>
          <a:prstGeom prst="rect">
            <a:avLst/>
          </a:prstGeom>
        </p:spPr>
        <p:txBody>
          <a:bodyPr wrap="none">
            <a:spAutoFit/>
          </a:bodyPr>
          <a:lstStyle/>
          <a:p>
            <a:pPr lvl="0" algn="ctr"/>
            <a:r>
              <a:rPr lang="en-US" dirty="0">
                <a:solidFill>
                  <a:schemeClr val="accent6">
                    <a:lumMod val="50000"/>
                  </a:schemeClr>
                </a:solidFill>
              </a:rPr>
              <a:t> </a:t>
            </a:r>
            <a:r>
              <a:rPr lang="en-US" b="1" dirty="0">
                <a:solidFill>
                  <a:schemeClr val="accent6">
                    <a:lumMod val="50000"/>
                  </a:schemeClr>
                </a:solidFill>
              </a:rPr>
              <a:t>OUR MISSION : </a:t>
            </a:r>
            <a:r>
              <a:rPr lang="en-US" b="1" dirty="0">
                <a:solidFill>
                  <a:schemeClr val="accent3">
                    <a:lumMod val="75000"/>
                  </a:schemeClr>
                </a:solidFill>
              </a:rPr>
              <a:t>How we can raise </a:t>
            </a:r>
          </a:p>
          <a:p>
            <a:pPr lvl="0" algn="ctr"/>
            <a:r>
              <a:rPr lang="en-US" b="1" dirty="0">
                <a:solidFill>
                  <a:schemeClr val="accent3">
                    <a:lumMod val="75000"/>
                  </a:schemeClr>
                </a:solidFill>
              </a:rPr>
              <a:t>more revenue in our business  </a:t>
            </a:r>
          </a:p>
        </p:txBody>
      </p:sp>
    </p:spTree>
    <p:extLst>
      <p:ext uri="{BB962C8B-B14F-4D97-AF65-F5344CB8AC3E}">
        <p14:creationId xmlns:p14="http://schemas.microsoft.com/office/powerpoint/2010/main" val="848863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5" name="صورة 4">
            <a:extLst>
              <a:ext uri="{FF2B5EF4-FFF2-40B4-BE49-F238E27FC236}">
                <a16:creationId xmlns:a16="http://schemas.microsoft.com/office/drawing/2014/main" id="{FBA5D195-6EC5-4027-91E2-1269F1CDC171}"/>
              </a:ext>
            </a:extLst>
          </p:cNvPr>
          <p:cNvPicPr>
            <a:picLocks noChangeAspect="1"/>
          </p:cNvPicPr>
          <p:nvPr/>
        </p:nvPicPr>
        <p:blipFill>
          <a:blip r:embed="rId3"/>
          <a:stretch>
            <a:fillRect/>
          </a:stretch>
        </p:blipFill>
        <p:spPr>
          <a:xfrm>
            <a:off x="91815" y="0"/>
            <a:ext cx="1923292" cy="423673"/>
          </a:xfrm>
          <a:prstGeom prst="rect">
            <a:avLst/>
          </a:prstGeom>
        </p:spPr>
      </p:pic>
      <p:pic>
        <p:nvPicPr>
          <p:cNvPr id="8" name="Picture 7">
            <a:extLst>
              <a:ext uri="{FF2B5EF4-FFF2-40B4-BE49-F238E27FC236}">
                <a16:creationId xmlns:a16="http://schemas.microsoft.com/office/drawing/2014/main" id="{B829D85D-4B4C-47D5-ABB5-EE5E756433B2}"/>
              </a:ext>
            </a:extLst>
          </p:cNvPr>
          <p:cNvPicPr>
            <a:picLocks noChangeAspect="1"/>
          </p:cNvPicPr>
          <p:nvPr/>
        </p:nvPicPr>
        <p:blipFill>
          <a:blip r:embed="rId4"/>
          <a:stretch>
            <a:fillRect/>
          </a:stretch>
        </p:blipFill>
        <p:spPr>
          <a:xfrm>
            <a:off x="5138488" y="1094912"/>
            <a:ext cx="3811073" cy="2617771"/>
          </a:xfrm>
          <a:prstGeom prst="rect">
            <a:avLst/>
          </a:prstGeom>
        </p:spPr>
      </p:pic>
      <p:sp>
        <p:nvSpPr>
          <p:cNvPr id="4" name="Rectangle 3">
            <a:extLst>
              <a:ext uri="{FF2B5EF4-FFF2-40B4-BE49-F238E27FC236}">
                <a16:creationId xmlns:a16="http://schemas.microsoft.com/office/drawing/2014/main" id="{C0EDAD6E-D32E-4682-8BE0-725A376057B3}"/>
              </a:ext>
            </a:extLst>
          </p:cNvPr>
          <p:cNvSpPr/>
          <p:nvPr/>
        </p:nvSpPr>
        <p:spPr>
          <a:xfrm>
            <a:off x="2398167" y="241187"/>
            <a:ext cx="4347664" cy="769441"/>
          </a:xfrm>
          <a:prstGeom prst="rect">
            <a:avLst/>
          </a:prstGeom>
        </p:spPr>
        <p:txBody>
          <a:bodyPr wrap="none">
            <a:spAutoFit/>
          </a:bodyPr>
          <a:lstStyle/>
          <a:p>
            <a:pPr lvl="0" algn="ctr"/>
            <a:r>
              <a:rPr lang="en-US" dirty="0">
                <a:solidFill>
                  <a:schemeClr val="lt2"/>
                </a:solidFill>
              </a:rPr>
              <a:t> </a:t>
            </a:r>
            <a:r>
              <a:rPr lang="en-US" sz="2800" b="1" dirty="0">
                <a:solidFill>
                  <a:schemeClr val="lt2"/>
                </a:solidFill>
              </a:rPr>
              <a:t>Talking With Data Genie</a:t>
            </a:r>
          </a:p>
          <a:p>
            <a:pPr lvl="0" algn="ctr"/>
            <a:r>
              <a:rPr lang="en-US" sz="1600" dirty="0">
                <a:solidFill>
                  <a:schemeClr val="accent6">
                    <a:lumMod val="50000"/>
                  </a:schemeClr>
                </a:solidFill>
              </a:rPr>
              <a:t>(You have only 3 questions ) </a:t>
            </a:r>
          </a:p>
        </p:txBody>
      </p:sp>
      <p:sp>
        <p:nvSpPr>
          <p:cNvPr id="9" name="Rectangle 8">
            <a:extLst>
              <a:ext uri="{FF2B5EF4-FFF2-40B4-BE49-F238E27FC236}">
                <a16:creationId xmlns:a16="http://schemas.microsoft.com/office/drawing/2014/main" id="{1ED26F32-7C7F-499A-A3C3-E70D514414EE}"/>
              </a:ext>
            </a:extLst>
          </p:cNvPr>
          <p:cNvSpPr/>
          <p:nvPr/>
        </p:nvSpPr>
        <p:spPr>
          <a:xfrm>
            <a:off x="0" y="1003853"/>
            <a:ext cx="3142207" cy="523220"/>
          </a:xfrm>
          <a:prstGeom prst="rect">
            <a:avLst/>
          </a:prstGeom>
        </p:spPr>
        <p:txBody>
          <a:bodyPr wrap="none">
            <a:spAutoFit/>
          </a:bodyPr>
          <a:lstStyle/>
          <a:p>
            <a:pPr lvl="0" algn="ctr"/>
            <a:r>
              <a:rPr lang="en-US" dirty="0">
                <a:solidFill>
                  <a:schemeClr val="accent6">
                    <a:lumMod val="50000"/>
                  </a:schemeClr>
                </a:solidFill>
              </a:rPr>
              <a:t> </a:t>
            </a:r>
            <a:r>
              <a:rPr lang="en-US" b="1" dirty="0">
                <a:solidFill>
                  <a:schemeClr val="accent6">
                    <a:lumMod val="50000"/>
                  </a:schemeClr>
                </a:solidFill>
              </a:rPr>
              <a:t>OUR MISSION : </a:t>
            </a:r>
            <a:r>
              <a:rPr lang="en-US" b="1" dirty="0">
                <a:solidFill>
                  <a:schemeClr val="accent3">
                    <a:lumMod val="75000"/>
                  </a:schemeClr>
                </a:solidFill>
              </a:rPr>
              <a:t>How we can raise </a:t>
            </a:r>
          </a:p>
          <a:p>
            <a:pPr lvl="0" algn="ctr"/>
            <a:r>
              <a:rPr lang="en-US" b="1" dirty="0">
                <a:solidFill>
                  <a:schemeClr val="accent3">
                    <a:lumMod val="75000"/>
                  </a:schemeClr>
                </a:solidFill>
              </a:rPr>
              <a:t>more revenue in our business  </a:t>
            </a:r>
          </a:p>
        </p:txBody>
      </p:sp>
      <p:sp>
        <p:nvSpPr>
          <p:cNvPr id="2" name="Rectangle 1">
            <a:extLst>
              <a:ext uri="{FF2B5EF4-FFF2-40B4-BE49-F238E27FC236}">
                <a16:creationId xmlns:a16="http://schemas.microsoft.com/office/drawing/2014/main" id="{258812CB-CEC4-42FF-9517-5BD0CFC16F90}"/>
              </a:ext>
            </a:extLst>
          </p:cNvPr>
          <p:cNvSpPr/>
          <p:nvPr/>
        </p:nvSpPr>
        <p:spPr>
          <a:xfrm>
            <a:off x="-1" y="1551075"/>
            <a:ext cx="4572000" cy="738664"/>
          </a:xfrm>
          <a:prstGeom prst="rect">
            <a:avLst/>
          </a:prstGeom>
        </p:spPr>
        <p:txBody>
          <a:bodyPr>
            <a:spAutoFit/>
          </a:bodyPr>
          <a:lstStyle/>
          <a:p>
            <a:r>
              <a:rPr lang="en-US" dirty="0">
                <a:solidFill>
                  <a:srgbClr val="555555"/>
                </a:solidFill>
                <a:latin typeface="Proxima Nova" panose="020B0604020202020204" charset="0"/>
              </a:rPr>
              <a:t> </a:t>
            </a:r>
            <a:r>
              <a:rPr lang="en-US" b="1" dirty="0">
                <a:solidFill>
                  <a:schemeClr val="accent4">
                    <a:lumMod val="75000"/>
                  </a:schemeClr>
                </a:solidFill>
                <a:latin typeface="Proxima Nova" panose="020B0604020202020204" charset="0"/>
              </a:rPr>
              <a:t>your questions to be extremely specific. The more specific it is, the more valuable (and actionable) the answer is going to be. </a:t>
            </a:r>
            <a:endParaRPr lang="en-US" b="1" dirty="0">
              <a:solidFill>
                <a:schemeClr val="accent4">
                  <a:lumMod val="75000"/>
                </a:schemeClr>
              </a:solidFill>
            </a:endParaRPr>
          </a:p>
        </p:txBody>
      </p:sp>
    </p:spTree>
    <p:extLst>
      <p:ext uri="{BB962C8B-B14F-4D97-AF65-F5344CB8AC3E}">
        <p14:creationId xmlns:p14="http://schemas.microsoft.com/office/powerpoint/2010/main" val="2353689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5" name="صورة 4">
            <a:extLst>
              <a:ext uri="{FF2B5EF4-FFF2-40B4-BE49-F238E27FC236}">
                <a16:creationId xmlns:a16="http://schemas.microsoft.com/office/drawing/2014/main" id="{FBA5D195-6EC5-4027-91E2-1269F1CDC171}"/>
              </a:ext>
            </a:extLst>
          </p:cNvPr>
          <p:cNvPicPr>
            <a:picLocks noChangeAspect="1"/>
          </p:cNvPicPr>
          <p:nvPr/>
        </p:nvPicPr>
        <p:blipFill>
          <a:blip r:embed="rId3"/>
          <a:stretch>
            <a:fillRect/>
          </a:stretch>
        </p:blipFill>
        <p:spPr>
          <a:xfrm>
            <a:off x="91815" y="0"/>
            <a:ext cx="1923292" cy="423673"/>
          </a:xfrm>
          <a:prstGeom prst="rect">
            <a:avLst/>
          </a:prstGeom>
        </p:spPr>
      </p:pic>
      <p:pic>
        <p:nvPicPr>
          <p:cNvPr id="8" name="Picture 7">
            <a:extLst>
              <a:ext uri="{FF2B5EF4-FFF2-40B4-BE49-F238E27FC236}">
                <a16:creationId xmlns:a16="http://schemas.microsoft.com/office/drawing/2014/main" id="{B829D85D-4B4C-47D5-ABB5-EE5E756433B2}"/>
              </a:ext>
            </a:extLst>
          </p:cNvPr>
          <p:cNvPicPr>
            <a:picLocks noChangeAspect="1"/>
          </p:cNvPicPr>
          <p:nvPr/>
        </p:nvPicPr>
        <p:blipFill>
          <a:blip r:embed="rId4"/>
          <a:stretch>
            <a:fillRect/>
          </a:stretch>
        </p:blipFill>
        <p:spPr>
          <a:xfrm>
            <a:off x="5138488" y="1094912"/>
            <a:ext cx="3811073" cy="2617771"/>
          </a:xfrm>
          <a:prstGeom prst="rect">
            <a:avLst/>
          </a:prstGeom>
        </p:spPr>
      </p:pic>
      <p:sp>
        <p:nvSpPr>
          <p:cNvPr id="4" name="Rectangle 3">
            <a:extLst>
              <a:ext uri="{FF2B5EF4-FFF2-40B4-BE49-F238E27FC236}">
                <a16:creationId xmlns:a16="http://schemas.microsoft.com/office/drawing/2014/main" id="{C0EDAD6E-D32E-4682-8BE0-725A376057B3}"/>
              </a:ext>
            </a:extLst>
          </p:cNvPr>
          <p:cNvSpPr/>
          <p:nvPr/>
        </p:nvSpPr>
        <p:spPr>
          <a:xfrm>
            <a:off x="2398167" y="241187"/>
            <a:ext cx="4347664" cy="769441"/>
          </a:xfrm>
          <a:prstGeom prst="rect">
            <a:avLst/>
          </a:prstGeom>
        </p:spPr>
        <p:txBody>
          <a:bodyPr wrap="none">
            <a:spAutoFit/>
          </a:bodyPr>
          <a:lstStyle/>
          <a:p>
            <a:pPr lvl="0" algn="ctr"/>
            <a:r>
              <a:rPr lang="en-US" dirty="0">
                <a:solidFill>
                  <a:schemeClr val="lt2"/>
                </a:solidFill>
              </a:rPr>
              <a:t> </a:t>
            </a:r>
            <a:r>
              <a:rPr lang="en-US" sz="2800" b="1" dirty="0">
                <a:solidFill>
                  <a:schemeClr val="lt2"/>
                </a:solidFill>
              </a:rPr>
              <a:t>Talking With Data Genie</a:t>
            </a:r>
          </a:p>
          <a:p>
            <a:pPr lvl="0" algn="ctr"/>
            <a:r>
              <a:rPr lang="en-US" sz="1600" dirty="0">
                <a:solidFill>
                  <a:schemeClr val="accent6">
                    <a:lumMod val="50000"/>
                  </a:schemeClr>
                </a:solidFill>
              </a:rPr>
              <a:t>(You have only 3 questions ) </a:t>
            </a:r>
          </a:p>
        </p:txBody>
      </p:sp>
      <p:sp>
        <p:nvSpPr>
          <p:cNvPr id="9" name="Rectangle 8">
            <a:extLst>
              <a:ext uri="{FF2B5EF4-FFF2-40B4-BE49-F238E27FC236}">
                <a16:creationId xmlns:a16="http://schemas.microsoft.com/office/drawing/2014/main" id="{1ED26F32-7C7F-499A-A3C3-E70D514414EE}"/>
              </a:ext>
            </a:extLst>
          </p:cNvPr>
          <p:cNvSpPr/>
          <p:nvPr/>
        </p:nvSpPr>
        <p:spPr>
          <a:xfrm>
            <a:off x="0" y="1003853"/>
            <a:ext cx="3142207" cy="523220"/>
          </a:xfrm>
          <a:prstGeom prst="rect">
            <a:avLst/>
          </a:prstGeom>
        </p:spPr>
        <p:txBody>
          <a:bodyPr wrap="none">
            <a:spAutoFit/>
          </a:bodyPr>
          <a:lstStyle/>
          <a:p>
            <a:pPr lvl="0" algn="ctr"/>
            <a:r>
              <a:rPr lang="en-US" dirty="0">
                <a:solidFill>
                  <a:schemeClr val="accent6">
                    <a:lumMod val="50000"/>
                  </a:schemeClr>
                </a:solidFill>
              </a:rPr>
              <a:t> </a:t>
            </a:r>
            <a:r>
              <a:rPr lang="en-US" b="1" dirty="0">
                <a:solidFill>
                  <a:schemeClr val="accent6">
                    <a:lumMod val="50000"/>
                  </a:schemeClr>
                </a:solidFill>
              </a:rPr>
              <a:t>OUR MISSION : </a:t>
            </a:r>
            <a:r>
              <a:rPr lang="en-US" b="1" dirty="0">
                <a:solidFill>
                  <a:schemeClr val="accent3">
                    <a:lumMod val="75000"/>
                  </a:schemeClr>
                </a:solidFill>
              </a:rPr>
              <a:t>How we can raise </a:t>
            </a:r>
          </a:p>
          <a:p>
            <a:pPr lvl="0" algn="ctr"/>
            <a:r>
              <a:rPr lang="en-US" b="1" dirty="0">
                <a:solidFill>
                  <a:schemeClr val="accent3">
                    <a:lumMod val="75000"/>
                  </a:schemeClr>
                </a:solidFill>
              </a:rPr>
              <a:t>more revenue in our business  </a:t>
            </a:r>
          </a:p>
        </p:txBody>
      </p:sp>
      <p:sp>
        <p:nvSpPr>
          <p:cNvPr id="2" name="Rectangle 1">
            <a:extLst>
              <a:ext uri="{FF2B5EF4-FFF2-40B4-BE49-F238E27FC236}">
                <a16:creationId xmlns:a16="http://schemas.microsoft.com/office/drawing/2014/main" id="{258812CB-CEC4-42FF-9517-5BD0CFC16F90}"/>
              </a:ext>
            </a:extLst>
          </p:cNvPr>
          <p:cNvSpPr/>
          <p:nvPr/>
        </p:nvSpPr>
        <p:spPr>
          <a:xfrm>
            <a:off x="-1" y="1551075"/>
            <a:ext cx="4572000" cy="738664"/>
          </a:xfrm>
          <a:prstGeom prst="rect">
            <a:avLst/>
          </a:prstGeom>
        </p:spPr>
        <p:txBody>
          <a:bodyPr>
            <a:spAutoFit/>
          </a:bodyPr>
          <a:lstStyle/>
          <a:p>
            <a:r>
              <a:rPr lang="en-US" dirty="0">
                <a:solidFill>
                  <a:srgbClr val="555555"/>
                </a:solidFill>
                <a:latin typeface="Proxima Nova" panose="020B0604020202020204" charset="0"/>
              </a:rPr>
              <a:t> </a:t>
            </a:r>
            <a:r>
              <a:rPr lang="en-US" b="1" dirty="0">
                <a:solidFill>
                  <a:schemeClr val="accent4">
                    <a:lumMod val="75000"/>
                  </a:schemeClr>
                </a:solidFill>
                <a:latin typeface="Proxima Nova" panose="020B0604020202020204" charset="0"/>
              </a:rPr>
              <a:t>your questions to be extremely specific. The more specific it is, the more valuable (and actionable) the answer is going to be. </a:t>
            </a:r>
            <a:endParaRPr lang="en-US" b="1" dirty="0">
              <a:solidFill>
                <a:schemeClr val="accent4">
                  <a:lumMod val="75000"/>
                </a:schemeClr>
              </a:solidFill>
            </a:endParaRPr>
          </a:p>
        </p:txBody>
      </p:sp>
      <p:sp>
        <p:nvSpPr>
          <p:cNvPr id="3" name="Rectangle 2">
            <a:extLst>
              <a:ext uri="{FF2B5EF4-FFF2-40B4-BE49-F238E27FC236}">
                <a16:creationId xmlns:a16="http://schemas.microsoft.com/office/drawing/2014/main" id="{DA043993-8893-4007-8357-DBC0B3434908}"/>
              </a:ext>
            </a:extLst>
          </p:cNvPr>
          <p:cNvSpPr/>
          <p:nvPr/>
        </p:nvSpPr>
        <p:spPr>
          <a:xfrm>
            <a:off x="0" y="2313741"/>
            <a:ext cx="4572000" cy="1600438"/>
          </a:xfrm>
          <a:prstGeom prst="rect">
            <a:avLst/>
          </a:prstGeom>
        </p:spPr>
        <p:txBody>
          <a:bodyPr>
            <a:spAutoFit/>
          </a:bodyPr>
          <a:lstStyle/>
          <a:p>
            <a:r>
              <a:rPr lang="en-US" b="1" dirty="0">
                <a:solidFill>
                  <a:schemeClr val="accent1">
                    <a:lumMod val="50000"/>
                  </a:schemeClr>
                </a:solidFill>
                <a:latin typeface="Proxima Nova" panose="020B0604020202020204" charset="0"/>
              </a:rPr>
              <a:t>So, instead of asking, </a:t>
            </a:r>
            <a:r>
              <a:rPr lang="en-US" b="1" i="1" dirty="0">
                <a:solidFill>
                  <a:schemeClr val="accent1">
                    <a:lumMod val="50000"/>
                  </a:schemeClr>
                </a:solidFill>
                <a:latin typeface="Proxima Nova" panose="020B0604020202020204" charset="0"/>
              </a:rPr>
              <a:t>“How can I raise revenue?”, </a:t>
            </a:r>
            <a:r>
              <a:rPr lang="en-US" b="1" dirty="0">
                <a:solidFill>
                  <a:schemeClr val="accent1">
                    <a:lumMod val="50000"/>
                  </a:schemeClr>
                </a:solidFill>
                <a:latin typeface="Proxima Nova" panose="020B0604020202020204" charset="0"/>
              </a:rPr>
              <a:t>you should ask: </a:t>
            </a:r>
            <a:r>
              <a:rPr lang="en-US" b="1" i="1" dirty="0">
                <a:solidFill>
                  <a:schemeClr val="accent1">
                    <a:lumMod val="50000"/>
                  </a:schemeClr>
                </a:solidFill>
                <a:latin typeface="Proxima Nova" panose="020B0604020202020204" charset="0"/>
              </a:rPr>
              <a:t>“What are the channels we should focus more on in order to raise revenue while not raising costs very much, leading to bigger profit margins?”. </a:t>
            </a:r>
            <a:r>
              <a:rPr lang="en-US" b="1" dirty="0">
                <a:solidFill>
                  <a:schemeClr val="accent1">
                    <a:lumMod val="50000"/>
                  </a:schemeClr>
                </a:solidFill>
                <a:latin typeface="Proxima Nova" panose="020B0604020202020204" charset="0"/>
              </a:rPr>
              <a:t>Or even better: </a:t>
            </a:r>
            <a:r>
              <a:rPr lang="en-US" b="1" i="1" dirty="0">
                <a:solidFill>
                  <a:schemeClr val="accent1">
                    <a:lumMod val="50000"/>
                  </a:schemeClr>
                </a:solidFill>
                <a:latin typeface="Proxima Nova" panose="020B0604020202020204" charset="0"/>
              </a:rPr>
              <a:t>“Which marketing campaign that I did this quarter got the best ROI, and how can I replicate its success?”</a:t>
            </a:r>
            <a:endParaRPr lang="en-US" b="1" dirty="0">
              <a:solidFill>
                <a:schemeClr val="accent1">
                  <a:lumMod val="50000"/>
                </a:schemeClr>
              </a:solidFill>
            </a:endParaRPr>
          </a:p>
        </p:txBody>
      </p:sp>
    </p:spTree>
    <p:extLst>
      <p:ext uri="{BB962C8B-B14F-4D97-AF65-F5344CB8AC3E}">
        <p14:creationId xmlns:p14="http://schemas.microsoft.com/office/powerpoint/2010/main" val="261111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714750" y="996471"/>
            <a:ext cx="1714500" cy="9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223" name="Google Shape;223;p36"/>
          <p:cNvSpPr txBox="1">
            <a:spLocks noGrp="1"/>
          </p:cNvSpPr>
          <p:nvPr>
            <p:ph type="title" idx="2"/>
          </p:nvPr>
        </p:nvSpPr>
        <p:spPr>
          <a:xfrm>
            <a:off x="2343300" y="1664871"/>
            <a:ext cx="4457700" cy="609600"/>
          </a:xfrm>
          <a:prstGeom prst="rect">
            <a:avLst/>
          </a:prstGeom>
        </p:spPr>
        <p:txBody>
          <a:bodyPr spcFirstLastPara="1" wrap="square" lIns="91425" tIns="91425" rIns="83775" bIns="91425" anchor="t" anchorCtr="0">
            <a:noAutofit/>
          </a:bodyPr>
          <a:lstStyle/>
          <a:p>
            <a:pPr marL="0" lvl="0" indent="0" algn="ctr" rtl="0">
              <a:spcBef>
                <a:spcPts val="0"/>
              </a:spcBef>
              <a:spcAft>
                <a:spcPts val="0"/>
              </a:spcAft>
              <a:buNone/>
            </a:pPr>
            <a:r>
              <a:rPr lang="en-US" b="1" dirty="0">
                <a:solidFill>
                  <a:schemeClr val="lt2"/>
                </a:solidFill>
              </a:rPr>
              <a:t>UNDERSTANDING  YOUR  DATA </a:t>
            </a:r>
            <a:r>
              <a:rPr lang="en-US" dirty="0">
                <a:solidFill>
                  <a:schemeClr val="lt2"/>
                </a:solidFill>
              </a:rPr>
              <a:t> </a:t>
            </a:r>
            <a:endParaRPr dirty="0">
              <a:solidFill>
                <a:schemeClr val="lt2"/>
              </a:solidFill>
            </a:endParaRPr>
          </a:p>
        </p:txBody>
      </p:sp>
      <p:sp>
        <p:nvSpPr>
          <p:cNvPr id="224" name="Google Shape;224;p36"/>
          <p:cNvSpPr txBox="1">
            <a:spLocks noGrp="1"/>
          </p:cNvSpPr>
          <p:nvPr>
            <p:ph type="subTitle" idx="1"/>
          </p:nvPr>
        </p:nvSpPr>
        <p:spPr>
          <a:xfrm>
            <a:off x="2133895" y="2803744"/>
            <a:ext cx="4876210" cy="456000"/>
          </a:xfrm>
          <a:prstGeom prst="rect">
            <a:avLst/>
          </a:prstGeom>
        </p:spPr>
        <p:txBody>
          <a:bodyPr spcFirstLastPara="1" wrap="square" lIns="91425" tIns="91425" rIns="91425" bIns="91425" anchor="t" anchorCtr="0">
            <a:noAutofit/>
          </a:bodyPr>
          <a:lstStyle/>
          <a:p>
            <a:pPr algn="l"/>
            <a:r>
              <a:rPr lang="en-US" b="1" dirty="0"/>
              <a:t>IT’S GOOD  JOURNEY IF YOU GETTING</a:t>
            </a:r>
            <a:r>
              <a:rPr lang="ar-EG" b="1" dirty="0"/>
              <a:t> </a:t>
            </a:r>
            <a:r>
              <a:rPr lang="en-US" b="1" dirty="0"/>
              <a:t>READY</a:t>
            </a:r>
          </a:p>
        </p:txBody>
      </p:sp>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Tree>
    <p:extLst>
      <p:ext uri="{BB962C8B-B14F-4D97-AF65-F5344CB8AC3E}">
        <p14:creationId xmlns:p14="http://schemas.microsoft.com/office/powerpoint/2010/main" val="184329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pic>
        <p:nvPicPr>
          <p:cNvPr id="3" name="Picture 2">
            <a:extLst>
              <a:ext uri="{FF2B5EF4-FFF2-40B4-BE49-F238E27FC236}">
                <a16:creationId xmlns:a16="http://schemas.microsoft.com/office/drawing/2014/main" id="{28401874-5AE1-40A5-B484-31CEB9721BDC}"/>
              </a:ext>
            </a:extLst>
          </p:cNvPr>
          <p:cNvPicPr>
            <a:picLocks noChangeAspect="1"/>
          </p:cNvPicPr>
          <p:nvPr/>
        </p:nvPicPr>
        <p:blipFill>
          <a:blip r:embed="rId4"/>
          <a:stretch>
            <a:fillRect/>
          </a:stretch>
        </p:blipFill>
        <p:spPr>
          <a:xfrm>
            <a:off x="20321" y="1121280"/>
            <a:ext cx="9103357" cy="3648808"/>
          </a:xfrm>
          <a:prstGeom prst="rect">
            <a:avLst/>
          </a:prstGeom>
        </p:spPr>
      </p:pic>
      <p:sp>
        <p:nvSpPr>
          <p:cNvPr id="4" name="Rectangle 3">
            <a:extLst>
              <a:ext uri="{FF2B5EF4-FFF2-40B4-BE49-F238E27FC236}">
                <a16:creationId xmlns:a16="http://schemas.microsoft.com/office/drawing/2014/main" id="{334DA969-36C5-430A-9DEB-66FF9F4E142B}"/>
              </a:ext>
            </a:extLst>
          </p:cNvPr>
          <p:cNvSpPr/>
          <p:nvPr/>
        </p:nvSpPr>
        <p:spPr>
          <a:xfrm>
            <a:off x="1725496" y="373412"/>
            <a:ext cx="5853526" cy="523220"/>
          </a:xfrm>
          <a:prstGeom prst="rect">
            <a:avLst/>
          </a:prstGeom>
        </p:spPr>
        <p:txBody>
          <a:bodyPr wrap="square">
            <a:spAutoFit/>
          </a:bodyPr>
          <a:lstStyle/>
          <a:p>
            <a:pPr algn="ctr"/>
            <a:r>
              <a:rPr lang="en-US" sz="2800" b="1" dirty="0">
                <a:solidFill>
                  <a:schemeClr val="lt2"/>
                </a:solidFill>
                <a:latin typeface="Berlin Sans FB Demi" panose="020E0802020502020306" pitchFamily="34" charset="0"/>
              </a:rPr>
              <a:t>Landing on the Island Of The Data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 name="صورة 23">
            <a:extLst>
              <a:ext uri="{FF2B5EF4-FFF2-40B4-BE49-F238E27FC236}">
                <a16:creationId xmlns:a16="http://schemas.microsoft.com/office/drawing/2014/main" id="{3CBB16FC-F1D7-43DD-B39E-E3F5F54A4DA5}"/>
              </a:ext>
            </a:extLst>
          </p:cNvPr>
          <p:cNvPicPr>
            <a:picLocks noChangeAspect="1"/>
          </p:cNvPicPr>
          <p:nvPr/>
        </p:nvPicPr>
        <p:blipFill>
          <a:blip r:embed="rId3"/>
          <a:stretch>
            <a:fillRect/>
          </a:stretch>
        </p:blipFill>
        <p:spPr>
          <a:xfrm>
            <a:off x="59687" y="0"/>
            <a:ext cx="1923292" cy="423673"/>
          </a:xfrm>
          <a:prstGeom prst="rect">
            <a:avLst/>
          </a:prstGeom>
        </p:spPr>
      </p:pic>
      <p:sp>
        <p:nvSpPr>
          <p:cNvPr id="5" name="Rectangle 4">
            <a:extLst>
              <a:ext uri="{FF2B5EF4-FFF2-40B4-BE49-F238E27FC236}">
                <a16:creationId xmlns:a16="http://schemas.microsoft.com/office/drawing/2014/main" id="{CBA244D8-EC66-4635-B2C2-841464E35F39}"/>
              </a:ext>
            </a:extLst>
          </p:cNvPr>
          <p:cNvSpPr/>
          <p:nvPr/>
        </p:nvSpPr>
        <p:spPr>
          <a:xfrm>
            <a:off x="275425" y="1062787"/>
            <a:ext cx="3684022" cy="307777"/>
          </a:xfrm>
          <a:prstGeom prst="rect">
            <a:avLst/>
          </a:prstGeom>
        </p:spPr>
        <p:txBody>
          <a:bodyPr wrap="none">
            <a:spAutoFit/>
          </a:bodyPr>
          <a:lstStyle/>
          <a:p>
            <a:r>
              <a:rPr lang="en-US" b="1" dirty="0">
                <a:solidFill>
                  <a:schemeClr val="accent1">
                    <a:lumMod val="50000"/>
                  </a:schemeClr>
                </a:solidFill>
              </a:rPr>
              <a:t>In the morning hard working &amp; exploring </a:t>
            </a:r>
          </a:p>
        </p:txBody>
      </p:sp>
      <p:pic>
        <p:nvPicPr>
          <p:cNvPr id="29" name="Picture 28">
            <a:extLst>
              <a:ext uri="{FF2B5EF4-FFF2-40B4-BE49-F238E27FC236}">
                <a16:creationId xmlns:a16="http://schemas.microsoft.com/office/drawing/2014/main" id="{28DE52E9-66FA-4767-922D-4F358C203676}"/>
              </a:ext>
            </a:extLst>
          </p:cNvPr>
          <p:cNvPicPr>
            <a:picLocks noChangeAspect="1"/>
          </p:cNvPicPr>
          <p:nvPr/>
        </p:nvPicPr>
        <p:blipFill>
          <a:blip r:embed="rId4"/>
          <a:stretch>
            <a:fillRect/>
          </a:stretch>
        </p:blipFill>
        <p:spPr>
          <a:xfrm>
            <a:off x="3811837" y="803702"/>
            <a:ext cx="3216926" cy="4333389"/>
          </a:xfrm>
          <a:prstGeom prst="rect">
            <a:avLst/>
          </a:prstGeom>
          <a:effectLst>
            <a:reflection stA="0" endPos="64000" dist="50800" dir="5400000" sy="-100000" algn="bl" rotWithShape="0"/>
          </a:effectLst>
        </p:spPr>
      </p:pic>
      <p:sp>
        <p:nvSpPr>
          <p:cNvPr id="6" name="Arrow: Chevron 5">
            <a:extLst>
              <a:ext uri="{FF2B5EF4-FFF2-40B4-BE49-F238E27FC236}">
                <a16:creationId xmlns:a16="http://schemas.microsoft.com/office/drawing/2014/main" id="{369416BD-565D-421B-AF3B-F01EA9513E1A}"/>
              </a:ext>
            </a:extLst>
          </p:cNvPr>
          <p:cNvSpPr/>
          <p:nvPr/>
        </p:nvSpPr>
        <p:spPr>
          <a:xfrm>
            <a:off x="59687" y="1062787"/>
            <a:ext cx="215738" cy="30777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B3533741-FDB2-4767-AC76-4ED84C2D298E}"/>
              </a:ext>
            </a:extLst>
          </p:cNvPr>
          <p:cNvSpPr/>
          <p:nvPr/>
        </p:nvSpPr>
        <p:spPr>
          <a:xfrm>
            <a:off x="396606" y="1448377"/>
            <a:ext cx="2622834" cy="523220"/>
          </a:xfrm>
          <a:prstGeom prst="rect">
            <a:avLst/>
          </a:prstGeom>
        </p:spPr>
        <p:txBody>
          <a:bodyPr wrap="none">
            <a:spAutoFit/>
          </a:bodyPr>
          <a:lstStyle/>
          <a:p>
            <a:pPr marL="285750" indent="-285750">
              <a:buFont typeface="Arial" panose="020B0604020202020204" pitchFamily="34" charset="0"/>
              <a:buChar char="•"/>
            </a:pPr>
            <a:r>
              <a:rPr lang="en-US" dirty="0">
                <a:solidFill>
                  <a:schemeClr val="bg2">
                    <a:lumMod val="50000"/>
                  </a:schemeClr>
                </a:solidFill>
              </a:rPr>
              <a:t>Dealing With Data Frames </a:t>
            </a:r>
          </a:p>
          <a:p>
            <a:r>
              <a:rPr lang="en-US" dirty="0">
                <a:solidFill>
                  <a:schemeClr val="bg2">
                    <a:lumMod val="50000"/>
                  </a:schemeClr>
                </a:solidFill>
              </a:rPr>
              <a:t>  &amp;  statistical methods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pic>
        <p:nvPicPr>
          <p:cNvPr id="2" name="Picture 1">
            <a:extLst>
              <a:ext uri="{FF2B5EF4-FFF2-40B4-BE49-F238E27FC236}">
                <a16:creationId xmlns:a16="http://schemas.microsoft.com/office/drawing/2014/main" id="{5B310EC9-6154-4833-AA58-9B3FA4CC1357}"/>
              </a:ext>
            </a:extLst>
          </p:cNvPr>
          <p:cNvPicPr>
            <a:picLocks noChangeAspect="1"/>
          </p:cNvPicPr>
          <p:nvPr/>
        </p:nvPicPr>
        <p:blipFill>
          <a:blip r:embed="rId4"/>
          <a:stretch>
            <a:fillRect/>
          </a:stretch>
        </p:blipFill>
        <p:spPr>
          <a:xfrm>
            <a:off x="17682" y="2097212"/>
            <a:ext cx="9108635" cy="2293212"/>
          </a:xfrm>
          <a:prstGeom prst="rect">
            <a:avLst/>
          </a:prstGeom>
        </p:spPr>
      </p:pic>
      <p:sp>
        <p:nvSpPr>
          <p:cNvPr id="3" name="Rectangle 2">
            <a:extLst>
              <a:ext uri="{FF2B5EF4-FFF2-40B4-BE49-F238E27FC236}">
                <a16:creationId xmlns:a16="http://schemas.microsoft.com/office/drawing/2014/main" id="{069B5236-FD15-445D-B748-B0C7E44FBE94}"/>
              </a:ext>
            </a:extLst>
          </p:cNvPr>
          <p:cNvSpPr/>
          <p:nvPr/>
        </p:nvSpPr>
        <p:spPr>
          <a:xfrm>
            <a:off x="81183" y="1789435"/>
            <a:ext cx="3417923" cy="307777"/>
          </a:xfrm>
          <a:prstGeom prst="rect">
            <a:avLst/>
          </a:prstGeom>
        </p:spPr>
        <p:txBody>
          <a:bodyPr wrap="none">
            <a:spAutoFit/>
          </a:bodyPr>
          <a:lstStyle/>
          <a:p>
            <a:r>
              <a:rPr lang="en-US" b="1" dirty="0">
                <a:solidFill>
                  <a:schemeClr val="bg2"/>
                </a:solidFill>
              </a:rPr>
              <a:t>1.0.Show a head from your data frame</a:t>
            </a:r>
          </a:p>
        </p:txBody>
      </p:sp>
      <p:sp>
        <p:nvSpPr>
          <p:cNvPr id="4" name="Rectangle 3">
            <a:extLst>
              <a:ext uri="{FF2B5EF4-FFF2-40B4-BE49-F238E27FC236}">
                <a16:creationId xmlns:a16="http://schemas.microsoft.com/office/drawing/2014/main" id="{5B41D70E-44FF-4FFB-8B55-EAE8095C8B03}"/>
              </a:ext>
            </a:extLst>
          </p:cNvPr>
          <p:cNvSpPr/>
          <p:nvPr/>
        </p:nvSpPr>
        <p:spPr>
          <a:xfrm>
            <a:off x="362209" y="1218957"/>
            <a:ext cx="2412840" cy="307777"/>
          </a:xfrm>
          <a:prstGeom prst="rect">
            <a:avLst/>
          </a:prstGeom>
        </p:spPr>
        <p:txBody>
          <a:bodyPr wrap="none">
            <a:spAutoFit/>
          </a:bodyPr>
          <a:lstStyle/>
          <a:p>
            <a:r>
              <a:rPr lang="en-US" b="1" dirty="0">
                <a:solidFill>
                  <a:schemeClr val="bg2"/>
                </a:solidFill>
              </a:rPr>
              <a:t>1. Dealing with Data frame</a:t>
            </a:r>
          </a:p>
        </p:txBody>
      </p:sp>
    </p:spTree>
    <p:extLst>
      <p:ext uri="{BB962C8B-B14F-4D97-AF65-F5344CB8AC3E}">
        <p14:creationId xmlns:p14="http://schemas.microsoft.com/office/powerpoint/2010/main" val="860927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
        <p:nvSpPr>
          <p:cNvPr id="3" name="Rectangle 2">
            <a:extLst>
              <a:ext uri="{FF2B5EF4-FFF2-40B4-BE49-F238E27FC236}">
                <a16:creationId xmlns:a16="http://schemas.microsoft.com/office/drawing/2014/main" id="{069B5236-FD15-445D-B748-B0C7E44FBE94}"/>
              </a:ext>
            </a:extLst>
          </p:cNvPr>
          <p:cNvSpPr/>
          <p:nvPr/>
        </p:nvSpPr>
        <p:spPr>
          <a:xfrm>
            <a:off x="81183" y="1139905"/>
            <a:ext cx="2630848" cy="307777"/>
          </a:xfrm>
          <a:prstGeom prst="rect">
            <a:avLst/>
          </a:prstGeom>
        </p:spPr>
        <p:txBody>
          <a:bodyPr wrap="none">
            <a:spAutoFit/>
          </a:bodyPr>
          <a:lstStyle/>
          <a:p>
            <a:r>
              <a:rPr lang="en-US" b="1" dirty="0">
                <a:solidFill>
                  <a:schemeClr val="bg2"/>
                </a:solidFill>
              </a:rPr>
              <a:t>1.1.Show a name of columns</a:t>
            </a:r>
          </a:p>
        </p:txBody>
      </p:sp>
      <p:pic>
        <p:nvPicPr>
          <p:cNvPr id="4" name="Picture 3">
            <a:extLst>
              <a:ext uri="{FF2B5EF4-FFF2-40B4-BE49-F238E27FC236}">
                <a16:creationId xmlns:a16="http://schemas.microsoft.com/office/drawing/2014/main" id="{392FE768-AD2D-42B8-B296-8E649410591B}"/>
              </a:ext>
            </a:extLst>
          </p:cNvPr>
          <p:cNvPicPr>
            <a:picLocks noChangeAspect="1"/>
          </p:cNvPicPr>
          <p:nvPr/>
        </p:nvPicPr>
        <p:blipFill>
          <a:blip r:embed="rId4"/>
          <a:stretch>
            <a:fillRect/>
          </a:stretch>
        </p:blipFill>
        <p:spPr>
          <a:xfrm>
            <a:off x="0" y="1539668"/>
            <a:ext cx="7029450" cy="1076325"/>
          </a:xfrm>
          <a:prstGeom prst="rect">
            <a:avLst/>
          </a:prstGeom>
        </p:spPr>
      </p:pic>
      <p:sp>
        <p:nvSpPr>
          <p:cNvPr id="5" name="Rectangle 4">
            <a:extLst>
              <a:ext uri="{FF2B5EF4-FFF2-40B4-BE49-F238E27FC236}">
                <a16:creationId xmlns:a16="http://schemas.microsoft.com/office/drawing/2014/main" id="{E5D4D988-568A-4156-AA7D-4EE1C03FE340}"/>
              </a:ext>
            </a:extLst>
          </p:cNvPr>
          <p:cNvSpPr/>
          <p:nvPr/>
        </p:nvSpPr>
        <p:spPr>
          <a:xfrm>
            <a:off x="0" y="3026497"/>
            <a:ext cx="3326552" cy="307777"/>
          </a:xfrm>
          <a:prstGeom prst="rect">
            <a:avLst/>
          </a:prstGeom>
        </p:spPr>
        <p:txBody>
          <a:bodyPr wrap="none">
            <a:spAutoFit/>
          </a:bodyPr>
          <a:lstStyle/>
          <a:p>
            <a:r>
              <a:rPr lang="en-US" b="1" dirty="0">
                <a:solidFill>
                  <a:schemeClr val="bg2"/>
                </a:solidFill>
              </a:rPr>
              <a:t>1.2.Show the shape of my data frame</a:t>
            </a:r>
          </a:p>
        </p:txBody>
      </p:sp>
      <p:pic>
        <p:nvPicPr>
          <p:cNvPr id="6" name="Picture 5">
            <a:extLst>
              <a:ext uri="{FF2B5EF4-FFF2-40B4-BE49-F238E27FC236}">
                <a16:creationId xmlns:a16="http://schemas.microsoft.com/office/drawing/2014/main" id="{1BB368DE-4BCB-4C50-8A05-04547CB6638C}"/>
              </a:ext>
            </a:extLst>
          </p:cNvPr>
          <p:cNvPicPr>
            <a:picLocks noChangeAspect="1"/>
          </p:cNvPicPr>
          <p:nvPr/>
        </p:nvPicPr>
        <p:blipFill>
          <a:blip r:embed="rId5"/>
          <a:stretch>
            <a:fillRect/>
          </a:stretch>
        </p:blipFill>
        <p:spPr>
          <a:xfrm>
            <a:off x="286282" y="3365420"/>
            <a:ext cx="2533650" cy="638175"/>
          </a:xfrm>
          <a:prstGeom prst="rect">
            <a:avLst/>
          </a:prstGeom>
        </p:spPr>
      </p:pic>
    </p:spTree>
    <p:extLst>
      <p:ext uri="{BB962C8B-B14F-4D97-AF65-F5344CB8AC3E}">
        <p14:creationId xmlns:p14="http://schemas.microsoft.com/office/powerpoint/2010/main" val="3425705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720000" y="540000"/>
            <a:ext cx="299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AGENDA</a:t>
            </a:r>
            <a:endParaRPr dirty="0">
              <a:latin typeface="+mj-lt"/>
            </a:endParaRPr>
          </a:p>
        </p:txBody>
      </p:sp>
      <p:sp>
        <p:nvSpPr>
          <p:cNvPr id="202" name="Google Shape;202;p35"/>
          <p:cNvSpPr txBox="1">
            <a:spLocks noGrp="1"/>
          </p:cNvSpPr>
          <p:nvPr>
            <p:ph type="title" idx="2"/>
          </p:nvPr>
        </p:nvSpPr>
        <p:spPr>
          <a:xfrm>
            <a:off x="876525" y="1867600"/>
            <a:ext cx="923700" cy="84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dirty="0"/>
          </a:p>
        </p:txBody>
      </p:sp>
      <p:sp>
        <p:nvSpPr>
          <p:cNvPr id="203" name="Google Shape;203;p35"/>
          <p:cNvSpPr txBox="1">
            <a:spLocks noGrp="1"/>
          </p:cNvSpPr>
          <p:nvPr>
            <p:ph type="subTitle" idx="1"/>
          </p:nvPr>
        </p:nvSpPr>
        <p:spPr>
          <a:xfrm>
            <a:off x="2047875" y="1801850"/>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Data Analysis</a:t>
            </a:r>
          </a:p>
        </p:txBody>
      </p:sp>
      <p:sp>
        <p:nvSpPr>
          <p:cNvPr id="204" name="Google Shape;204;p35"/>
          <p:cNvSpPr txBox="1">
            <a:spLocks noGrp="1"/>
          </p:cNvSpPr>
          <p:nvPr>
            <p:ph type="subTitle" idx="3"/>
          </p:nvPr>
        </p:nvSpPr>
        <p:spPr>
          <a:xfrm>
            <a:off x="2047874" y="2097125"/>
            <a:ext cx="2458811" cy="85134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What is Data Analysis and main purpose of it ?</a:t>
            </a:r>
          </a:p>
        </p:txBody>
      </p:sp>
      <p:sp>
        <p:nvSpPr>
          <p:cNvPr id="205" name="Google Shape;205;p35"/>
          <p:cNvSpPr txBox="1">
            <a:spLocks noGrp="1"/>
          </p:cNvSpPr>
          <p:nvPr>
            <p:ph type="title" idx="4"/>
          </p:nvPr>
        </p:nvSpPr>
        <p:spPr>
          <a:xfrm>
            <a:off x="910749" y="2860773"/>
            <a:ext cx="923700" cy="84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206" name="Google Shape;206;p35"/>
          <p:cNvSpPr txBox="1">
            <a:spLocks noGrp="1"/>
          </p:cNvSpPr>
          <p:nvPr>
            <p:ph type="subTitle" idx="5"/>
          </p:nvPr>
        </p:nvSpPr>
        <p:spPr>
          <a:xfrm>
            <a:off x="2097196" y="2987559"/>
            <a:ext cx="2596101" cy="64812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Data </a:t>
            </a:r>
            <a:r>
              <a:rPr lang="en-US" b="1" dirty="0">
                <a:latin typeface="+mn-lt"/>
              </a:rPr>
              <a:t>Analysis</a:t>
            </a:r>
            <a:r>
              <a:rPr lang="en-US" dirty="0">
                <a:latin typeface="+mn-lt"/>
              </a:rPr>
              <a:t> Process</a:t>
            </a:r>
            <a:endParaRPr dirty="0">
              <a:latin typeface="+mn-lt"/>
            </a:endParaRPr>
          </a:p>
        </p:txBody>
      </p:sp>
      <p:sp>
        <p:nvSpPr>
          <p:cNvPr id="208" name="Google Shape;208;p35"/>
          <p:cNvSpPr txBox="1">
            <a:spLocks noGrp="1"/>
          </p:cNvSpPr>
          <p:nvPr>
            <p:ph type="title" idx="7"/>
          </p:nvPr>
        </p:nvSpPr>
        <p:spPr>
          <a:xfrm>
            <a:off x="4695825" y="1867600"/>
            <a:ext cx="923700" cy="84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dirty="0"/>
          </a:p>
        </p:txBody>
      </p:sp>
      <p:sp>
        <p:nvSpPr>
          <p:cNvPr id="209" name="Google Shape;209;p35"/>
          <p:cNvSpPr txBox="1">
            <a:spLocks noGrp="1"/>
          </p:cNvSpPr>
          <p:nvPr>
            <p:ph type="subTitle" idx="8"/>
          </p:nvPr>
        </p:nvSpPr>
        <p:spPr>
          <a:xfrm>
            <a:off x="5867175" y="2119450"/>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Types of Data Analysis</a:t>
            </a:r>
            <a:endParaRPr dirty="0">
              <a:latin typeface="+mn-lt"/>
            </a:endParaRPr>
          </a:p>
        </p:txBody>
      </p:sp>
      <p:sp>
        <p:nvSpPr>
          <p:cNvPr id="211" name="Google Shape;211;p35"/>
          <p:cNvSpPr txBox="1">
            <a:spLocks noGrp="1"/>
          </p:cNvSpPr>
          <p:nvPr>
            <p:ph type="title" idx="13"/>
          </p:nvPr>
        </p:nvSpPr>
        <p:spPr>
          <a:xfrm>
            <a:off x="4679894" y="2794450"/>
            <a:ext cx="923700" cy="84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sp>
        <p:nvSpPr>
          <p:cNvPr id="212" name="Google Shape;212;p35"/>
          <p:cNvSpPr txBox="1">
            <a:spLocks noGrp="1"/>
          </p:cNvSpPr>
          <p:nvPr>
            <p:ph type="subTitle" idx="14"/>
          </p:nvPr>
        </p:nvSpPr>
        <p:spPr>
          <a:xfrm>
            <a:off x="6021625" y="2943873"/>
            <a:ext cx="25242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Summary</a:t>
            </a:r>
            <a:endParaRPr dirty="0">
              <a:latin typeface="+mn-lt"/>
            </a:endParaRPr>
          </a:p>
        </p:txBody>
      </p:sp>
      <p:sp>
        <p:nvSpPr>
          <p:cNvPr id="214" name="Google Shape;214;p35"/>
          <p:cNvSpPr/>
          <p:nvPr/>
        </p:nvSpPr>
        <p:spPr>
          <a:xfrm>
            <a:off x="1943100" y="1867627"/>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5" name="Google Shape;215;p35"/>
          <p:cNvSpPr/>
          <p:nvPr/>
        </p:nvSpPr>
        <p:spPr>
          <a:xfrm>
            <a:off x="1939297" y="276623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6" name="Google Shape;216;p35"/>
          <p:cNvSpPr/>
          <p:nvPr/>
        </p:nvSpPr>
        <p:spPr>
          <a:xfrm>
            <a:off x="5762400" y="1867627"/>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7" name="Google Shape;217;p35"/>
          <p:cNvSpPr/>
          <p:nvPr/>
        </p:nvSpPr>
        <p:spPr>
          <a:xfrm>
            <a:off x="5762399" y="2794450"/>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9" name="صورة 18">
            <a:extLst>
              <a:ext uri="{FF2B5EF4-FFF2-40B4-BE49-F238E27FC236}">
                <a16:creationId xmlns:a16="http://schemas.microsoft.com/office/drawing/2014/main" id="{26843673-06E0-4916-980F-38790AC17DF9}"/>
              </a:ext>
            </a:extLst>
          </p:cNvPr>
          <p:cNvPicPr>
            <a:picLocks noChangeAspect="1"/>
          </p:cNvPicPr>
          <p:nvPr/>
        </p:nvPicPr>
        <p:blipFill>
          <a:blip r:embed="rId3"/>
          <a:stretch>
            <a:fillRect/>
          </a:stretch>
        </p:blipFill>
        <p:spPr>
          <a:xfrm>
            <a:off x="81183" y="4653125"/>
            <a:ext cx="1923292" cy="423673"/>
          </a:xfrm>
          <a:prstGeom prst="rect">
            <a:avLst/>
          </a:prstGeom>
        </p:spPr>
      </p:pic>
      <p:sp>
        <p:nvSpPr>
          <p:cNvPr id="23" name="Google Shape;212;p35">
            <a:extLst>
              <a:ext uri="{FF2B5EF4-FFF2-40B4-BE49-F238E27FC236}">
                <a16:creationId xmlns:a16="http://schemas.microsoft.com/office/drawing/2014/main" id="{AC3669F6-CE10-4C23-86C1-6B85722A86AD}"/>
              </a:ext>
            </a:extLst>
          </p:cNvPr>
          <p:cNvSpPr txBox="1">
            <a:spLocks/>
          </p:cNvSpPr>
          <p:nvPr/>
        </p:nvSpPr>
        <p:spPr>
          <a:xfrm>
            <a:off x="4572000" y="3721242"/>
            <a:ext cx="2524200" cy="9371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Source Sans Pro"/>
              <a:buNone/>
              <a:defRPr sz="1800" b="0" i="0" u="none" strike="noStrike" cap="none">
                <a:solidFill>
                  <a:schemeClr val="lt2"/>
                </a:solidFill>
                <a:latin typeface="Reem Kufi"/>
                <a:ea typeface="Reem Kufi"/>
                <a:cs typeface="Reem Kufi"/>
                <a:sym typeface="Reem Kufi"/>
              </a:defRPr>
            </a:lvl1pPr>
            <a:lvl2pPr marL="914400" marR="0" lvl="1"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pPr marL="0" marR="0" lvl="0" indent="0" algn="l" defTabSz="914400" rtl="0" eaLnBrk="1" fontAlgn="auto" latinLnBrk="0" hangingPunct="1">
              <a:lnSpc>
                <a:spcPct val="100000"/>
              </a:lnSpc>
              <a:spcBef>
                <a:spcPts val="0"/>
              </a:spcBef>
              <a:spcAft>
                <a:spcPts val="1600"/>
              </a:spcAft>
              <a:buClr>
                <a:srgbClr val="637B7F"/>
              </a:buClr>
              <a:buSzPts val="1800"/>
              <a:buFont typeface="Source Sans Pro"/>
              <a:buNone/>
              <a:tabLst/>
              <a:defRPr/>
            </a:pPr>
            <a:r>
              <a:rPr kumimoji="0" lang="en-US" sz="1800" b="0" i="0" u="none" strike="noStrike" kern="0" cap="none" spc="0" normalizeH="0" baseline="0" noProof="0" dirty="0">
                <a:ln>
                  <a:noFill/>
                </a:ln>
                <a:solidFill>
                  <a:srgbClr val="EBB55A"/>
                </a:solidFill>
                <a:effectLst/>
                <a:uLnTx/>
                <a:uFillTx/>
                <a:latin typeface="Arial"/>
                <a:sym typeface="Reem Kufi"/>
              </a:rPr>
              <a:t>Questions</a:t>
            </a:r>
          </a:p>
          <a:p>
            <a:pPr marL="0" marR="0" lvl="0" indent="0" algn="l" defTabSz="914400" rtl="0" eaLnBrk="1" fontAlgn="auto" latinLnBrk="0" hangingPunct="1">
              <a:lnSpc>
                <a:spcPct val="100000"/>
              </a:lnSpc>
              <a:spcBef>
                <a:spcPts val="0"/>
              </a:spcBef>
              <a:spcAft>
                <a:spcPts val="1600"/>
              </a:spcAft>
              <a:buClr>
                <a:srgbClr val="637B7F"/>
              </a:buClr>
              <a:buSzPts val="1800"/>
              <a:buFont typeface="Source Sans Pro"/>
              <a:buNone/>
              <a:tabLst/>
              <a:defRPr/>
            </a:pPr>
            <a:r>
              <a:rPr kumimoji="0" lang="en-US" sz="1800" b="0" i="0" u="none" strike="noStrike" kern="0" cap="none" spc="0" normalizeH="0" baseline="0" noProof="0" dirty="0">
                <a:ln>
                  <a:noFill/>
                </a:ln>
                <a:solidFill>
                  <a:srgbClr val="EBB55A"/>
                </a:solidFill>
                <a:effectLst/>
                <a:uLnTx/>
                <a:uFillTx/>
                <a:latin typeface="Arial"/>
                <a:sym typeface="Reem Kufi"/>
              </a:rPr>
              <a:t>Answers</a:t>
            </a:r>
          </a:p>
        </p:txBody>
      </p:sp>
      <p:sp>
        <p:nvSpPr>
          <p:cNvPr id="24" name="Google Shape;211;p35">
            <a:extLst>
              <a:ext uri="{FF2B5EF4-FFF2-40B4-BE49-F238E27FC236}">
                <a16:creationId xmlns:a16="http://schemas.microsoft.com/office/drawing/2014/main" id="{7ABD4C4A-B290-4AA0-BE15-AFF21F5ECBAE}"/>
              </a:ext>
            </a:extLst>
          </p:cNvPr>
          <p:cNvSpPr txBox="1">
            <a:spLocks/>
          </p:cNvSpPr>
          <p:nvPr/>
        </p:nvSpPr>
        <p:spPr>
          <a:xfrm>
            <a:off x="3359297" y="3964336"/>
            <a:ext cx="923700" cy="84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Reem Kufi"/>
              <a:buNone/>
              <a:defRPr sz="4800" b="0" i="0" u="none" strike="noStrike" cap="none">
                <a:solidFill>
                  <a:schemeClr val="accent1"/>
                </a:solidFill>
                <a:latin typeface="Reem Kufi"/>
                <a:ea typeface="Reem Kufi"/>
                <a:cs typeface="Reem Kufi"/>
                <a:sym typeface="Reem Kufi"/>
              </a:defRPr>
            </a:lvl1pPr>
            <a:lvl2pPr marR="0" lvl="1"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D84E2E"/>
              </a:buClr>
              <a:buSzPts val="4800"/>
              <a:buFont typeface="Reem Kufi"/>
              <a:buNone/>
              <a:tabLst/>
              <a:defRPr/>
            </a:pPr>
            <a:r>
              <a:rPr kumimoji="0" lang="en" sz="4800" b="0" i="0" u="none" strike="noStrike" kern="0" cap="none" spc="0" normalizeH="0" baseline="0" noProof="0" dirty="0">
                <a:ln>
                  <a:noFill/>
                </a:ln>
                <a:solidFill>
                  <a:srgbClr val="D84E2E"/>
                </a:solidFill>
                <a:effectLst/>
                <a:uLnTx/>
                <a:uFillTx/>
                <a:latin typeface="Reem Kufi"/>
                <a:sym typeface="Reem Kufi"/>
              </a:rPr>
              <a:t>05</a:t>
            </a:r>
          </a:p>
        </p:txBody>
      </p:sp>
      <p:sp>
        <p:nvSpPr>
          <p:cNvPr id="4" name="Google Shape;217;p35">
            <a:extLst>
              <a:ext uri="{FF2B5EF4-FFF2-40B4-BE49-F238E27FC236}">
                <a16:creationId xmlns:a16="http://schemas.microsoft.com/office/drawing/2014/main" id="{024BFF07-9303-4280-A63D-9BD0155955EC}"/>
              </a:ext>
            </a:extLst>
          </p:cNvPr>
          <p:cNvSpPr/>
          <p:nvPr/>
        </p:nvSpPr>
        <p:spPr>
          <a:xfrm>
            <a:off x="4333575" y="3752652"/>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
        <p:nvSpPr>
          <p:cNvPr id="3" name="Rectangle 2">
            <a:extLst>
              <a:ext uri="{FF2B5EF4-FFF2-40B4-BE49-F238E27FC236}">
                <a16:creationId xmlns:a16="http://schemas.microsoft.com/office/drawing/2014/main" id="{069B5236-FD15-445D-B748-B0C7E44FBE94}"/>
              </a:ext>
            </a:extLst>
          </p:cNvPr>
          <p:cNvSpPr/>
          <p:nvPr/>
        </p:nvSpPr>
        <p:spPr>
          <a:xfrm>
            <a:off x="81183" y="1139905"/>
            <a:ext cx="2776722" cy="307777"/>
          </a:xfrm>
          <a:prstGeom prst="rect">
            <a:avLst/>
          </a:prstGeom>
        </p:spPr>
        <p:txBody>
          <a:bodyPr wrap="none">
            <a:spAutoFit/>
          </a:bodyPr>
          <a:lstStyle/>
          <a:p>
            <a:r>
              <a:rPr lang="en-US" b="1" dirty="0">
                <a:solidFill>
                  <a:schemeClr val="bg2"/>
                </a:solidFill>
              </a:rPr>
              <a:t>1.3.Show info about your data </a:t>
            </a:r>
          </a:p>
        </p:txBody>
      </p:sp>
      <p:pic>
        <p:nvPicPr>
          <p:cNvPr id="2" name="Picture 1">
            <a:extLst>
              <a:ext uri="{FF2B5EF4-FFF2-40B4-BE49-F238E27FC236}">
                <a16:creationId xmlns:a16="http://schemas.microsoft.com/office/drawing/2014/main" id="{BF204B04-4C14-4A12-95E9-217D2109C2BD}"/>
              </a:ext>
            </a:extLst>
          </p:cNvPr>
          <p:cNvPicPr>
            <a:picLocks noChangeAspect="1"/>
          </p:cNvPicPr>
          <p:nvPr/>
        </p:nvPicPr>
        <p:blipFill>
          <a:blip r:embed="rId4"/>
          <a:stretch>
            <a:fillRect/>
          </a:stretch>
        </p:blipFill>
        <p:spPr>
          <a:xfrm>
            <a:off x="3366867" y="1237285"/>
            <a:ext cx="5695950" cy="3886200"/>
          </a:xfrm>
          <a:prstGeom prst="rect">
            <a:avLst/>
          </a:prstGeom>
        </p:spPr>
      </p:pic>
    </p:spTree>
    <p:extLst>
      <p:ext uri="{BB962C8B-B14F-4D97-AF65-F5344CB8AC3E}">
        <p14:creationId xmlns:p14="http://schemas.microsoft.com/office/powerpoint/2010/main" val="718882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
        <p:nvSpPr>
          <p:cNvPr id="3" name="Rectangle 2">
            <a:extLst>
              <a:ext uri="{FF2B5EF4-FFF2-40B4-BE49-F238E27FC236}">
                <a16:creationId xmlns:a16="http://schemas.microsoft.com/office/drawing/2014/main" id="{069B5236-FD15-445D-B748-B0C7E44FBE94}"/>
              </a:ext>
            </a:extLst>
          </p:cNvPr>
          <p:cNvSpPr/>
          <p:nvPr/>
        </p:nvSpPr>
        <p:spPr>
          <a:xfrm>
            <a:off x="81183" y="1139905"/>
            <a:ext cx="2776722" cy="307777"/>
          </a:xfrm>
          <a:prstGeom prst="rect">
            <a:avLst/>
          </a:prstGeom>
        </p:spPr>
        <p:txBody>
          <a:bodyPr wrap="none">
            <a:spAutoFit/>
          </a:bodyPr>
          <a:lstStyle/>
          <a:p>
            <a:r>
              <a:rPr lang="en-US" b="1" dirty="0">
                <a:solidFill>
                  <a:schemeClr val="bg2"/>
                </a:solidFill>
              </a:rPr>
              <a:t>1.3.Show info about your data </a:t>
            </a:r>
          </a:p>
        </p:txBody>
      </p:sp>
      <p:pic>
        <p:nvPicPr>
          <p:cNvPr id="2" name="Picture 1">
            <a:extLst>
              <a:ext uri="{FF2B5EF4-FFF2-40B4-BE49-F238E27FC236}">
                <a16:creationId xmlns:a16="http://schemas.microsoft.com/office/drawing/2014/main" id="{BF204B04-4C14-4A12-95E9-217D2109C2BD}"/>
              </a:ext>
            </a:extLst>
          </p:cNvPr>
          <p:cNvPicPr>
            <a:picLocks noChangeAspect="1"/>
          </p:cNvPicPr>
          <p:nvPr/>
        </p:nvPicPr>
        <p:blipFill>
          <a:blip r:embed="rId4"/>
          <a:stretch>
            <a:fillRect/>
          </a:stretch>
        </p:blipFill>
        <p:spPr>
          <a:xfrm>
            <a:off x="3366867" y="1237285"/>
            <a:ext cx="5695950" cy="3886200"/>
          </a:xfrm>
          <a:prstGeom prst="rect">
            <a:avLst/>
          </a:prstGeom>
        </p:spPr>
      </p:pic>
    </p:spTree>
    <p:extLst>
      <p:ext uri="{BB962C8B-B14F-4D97-AF65-F5344CB8AC3E}">
        <p14:creationId xmlns:p14="http://schemas.microsoft.com/office/powerpoint/2010/main" val="2594759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
        <p:nvSpPr>
          <p:cNvPr id="3" name="Rectangle 2">
            <a:extLst>
              <a:ext uri="{FF2B5EF4-FFF2-40B4-BE49-F238E27FC236}">
                <a16:creationId xmlns:a16="http://schemas.microsoft.com/office/drawing/2014/main" id="{069B5236-FD15-445D-B748-B0C7E44FBE94}"/>
              </a:ext>
            </a:extLst>
          </p:cNvPr>
          <p:cNvSpPr/>
          <p:nvPr/>
        </p:nvSpPr>
        <p:spPr>
          <a:xfrm>
            <a:off x="81183" y="1139905"/>
            <a:ext cx="3562194" cy="307777"/>
          </a:xfrm>
          <a:prstGeom prst="rect">
            <a:avLst/>
          </a:prstGeom>
        </p:spPr>
        <p:txBody>
          <a:bodyPr wrap="none">
            <a:spAutoFit/>
          </a:bodyPr>
          <a:lstStyle/>
          <a:p>
            <a:r>
              <a:rPr lang="en-US" b="1" dirty="0">
                <a:solidFill>
                  <a:schemeClr val="bg2"/>
                </a:solidFill>
              </a:rPr>
              <a:t>1.4.Describe your data (statistical tool)  </a:t>
            </a:r>
          </a:p>
        </p:txBody>
      </p:sp>
      <p:pic>
        <p:nvPicPr>
          <p:cNvPr id="4" name="Picture 3">
            <a:extLst>
              <a:ext uri="{FF2B5EF4-FFF2-40B4-BE49-F238E27FC236}">
                <a16:creationId xmlns:a16="http://schemas.microsoft.com/office/drawing/2014/main" id="{B3EFF275-90DB-4F44-A384-B54CF1CA307F}"/>
              </a:ext>
            </a:extLst>
          </p:cNvPr>
          <p:cNvPicPr>
            <a:picLocks noChangeAspect="1"/>
          </p:cNvPicPr>
          <p:nvPr/>
        </p:nvPicPr>
        <p:blipFill>
          <a:blip r:embed="rId4"/>
          <a:stretch>
            <a:fillRect/>
          </a:stretch>
        </p:blipFill>
        <p:spPr>
          <a:xfrm>
            <a:off x="0" y="1604387"/>
            <a:ext cx="9144000" cy="2399208"/>
          </a:xfrm>
          <a:prstGeom prst="rect">
            <a:avLst/>
          </a:prstGeom>
        </p:spPr>
      </p:pic>
    </p:spTree>
    <p:extLst>
      <p:ext uri="{BB962C8B-B14F-4D97-AF65-F5344CB8AC3E}">
        <p14:creationId xmlns:p14="http://schemas.microsoft.com/office/powerpoint/2010/main" val="3017883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 name="صورة 23">
            <a:extLst>
              <a:ext uri="{FF2B5EF4-FFF2-40B4-BE49-F238E27FC236}">
                <a16:creationId xmlns:a16="http://schemas.microsoft.com/office/drawing/2014/main" id="{3CBB16FC-F1D7-43DD-B39E-E3F5F54A4DA5}"/>
              </a:ext>
            </a:extLst>
          </p:cNvPr>
          <p:cNvPicPr>
            <a:picLocks noChangeAspect="1"/>
          </p:cNvPicPr>
          <p:nvPr/>
        </p:nvPicPr>
        <p:blipFill>
          <a:blip r:embed="rId3"/>
          <a:stretch>
            <a:fillRect/>
          </a:stretch>
        </p:blipFill>
        <p:spPr>
          <a:xfrm>
            <a:off x="59687" y="0"/>
            <a:ext cx="1923292" cy="423673"/>
          </a:xfrm>
          <a:prstGeom prst="rect">
            <a:avLst/>
          </a:prstGeom>
        </p:spPr>
      </p:pic>
      <p:sp>
        <p:nvSpPr>
          <p:cNvPr id="5" name="Rectangle 4">
            <a:extLst>
              <a:ext uri="{FF2B5EF4-FFF2-40B4-BE49-F238E27FC236}">
                <a16:creationId xmlns:a16="http://schemas.microsoft.com/office/drawing/2014/main" id="{CBA244D8-EC66-4635-B2C2-841464E35F39}"/>
              </a:ext>
            </a:extLst>
          </p:cNvPr>
          <p:cNvSpPr/>
          <p:nvPr/>
        </p:nvSpPr>
        <p:spPr>
          <a:xfrm>
            <a:off x="275425" y="1062787"/>
            <a:ext cx="4697120" cy="800219"/>
          </a:xfrm>
          <a:prstGeom prst="rect">
            <a:avLst/>
          </a:prstGeom>
        </p:spPr>
        <p:txBody>
          <a:bodyPr wrap="none">
            <a:spAutoFit/>
          </a:bodyPr>
          <a:lstStyle/>
          <a:p>
            <a:r>
              <a:rPr lang="en-US" sz="1600" b="1" dirty="0">
                <a:solidFill>
                  <a:schemeClr val="tx1">
                    <a:lumMod val="65000"/>
                    <a:lumOff val="35000"/>
                  </a:schemeClr>
                </a:solidFill>
              </a:rPr>
              <a:t>In the night  Go deeper , dealing with features </a:t>
            </a:r>
          </a:p>
          <a:p>
            <a:r>
              <a:rPr lang="en-US" sz="1600" b="1" dirty="0">
                <a:solidFill>
                  <a:schemeClr val="tx1">
                    <a:lumMod val="65000"/>
                    <a:lumOff val="35000"/>
                  </a:schemeClr>
                </a:solidFill>
              </a:rPr>
              <a:t>  &amp;  Visualization </a:t>
            </a:r>
          </a:p>
          <a:p>
            <a:endParaRPr lang="en-US" b="1" dirty="0">
              <a:solidFill>
                <a:schemeClr val="accent1">
                  <a:lumMod val="50000"/>
                </a:schemeClr>
              </a:solidFill>
            </a:endParaRPr>
          </a:p>
        </p:txBody>
      </p:sp>
      <p:sp>
        <p:nvSpPr>
          <p:cNvPr id="6" name="Arrow: Chevron 5">
            <a:extLst>
              <a:ext uri="{FF2B5EF4-FFF2-40B4-BE49-F238E27FC236}">
                <a16:creationId xmlns:a16="http://schemas.microsoft.com/office/drawing/2014/main" id="{369416BD-565D-421B-AF3B-F01EA9513E1A}"/>
              </a:ext>
            </a:extLst>
          </p:cNvPr>
          <p:cNvSpPr/>
          <p:nvPr/>
        </p:nvSpPr>
        <p:spPr>
          <a:xfrm>
            <a:off x="59687" y="1062787"/>
            <a:ext cx="215738" cy="30777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B3533741-FDB2-4767-AC76-4ED84C2D298E}"/>
              </a:ext>
            </a:extLst>
          </p:cNvPr>
          <p:cNvSpPr/>
          <p:nvPr/>
        </p:nvSpPr>
        <p:spPr>
          <a:xfrm>
            <a:off x="396606" y="1448377"/>
            <a:ext cx="5825634" cy="1785104"/>
          </a:xfrm>
          <a:prstGeom prst="rect">
            <a:avLst/>
          </a:prstGeom>
        </p:spPr>
        <p:txBody>
          <a:bodyPr wrap="none">
            <a:spAutoFit/>
          </a:bodyPr>
          <a:lstStyle/>
          <a:p>
            <a:endParaRPr lang="en-US" b="1" dirty="0">
              <a:solidFill>
                <a:schemeClr val="tx1">
                  <a:lumMod val="65000"/>
                  <a:lumOff val="35000"/>
                </a:schemeClr>
              </a:solidFill>
            </a:endParaRPr>
          </a:p>
          <a:p>
            <a:r>
              <a:rPr lang="en-US" b="1" dirty="0">
                <a:solidFill>
                  <a:schemeClr val="bg2"/>
                </a:solidFill>
              </a:rPr>
              <a:t>In this stage Exploratory Data we’ll see about the following topics:</a:t>
            </a:r>
          </a:p>
          <a:p>
            <a:endParaRPr lang="en-US" b="1" dirty="0">
              <a:solidFill>
                <a:schemeClr val="tx1">
                  <a:lumMod val="65000"/>
                  <a:lumOff val="35000"/>
                </a:schemeClr>
              </a:solidFill>
            </a:endParaRPr>
          </a:p>
          <a:p>
            <a:r>
              <a:rPr lang="en-US" sz="1800" b="1" dirty="0">
                <a:solidFill>
                  <a:schemeClr val="accent4"/>
                </a:solidFill>
              </a:rPr>
              <a:t>-Univariate analysis</a:t>
            </a:r>
          </a:p>
          <a:p>
            <a:r>
              <a:rPr lang="en-US" sz="1800" b="1" dirty="0">
                <a:solidFill>
                  <a:schemeClr val="accent4"/>
                </a:solidFill>
              </a:rPr>
              <a:t>-Bivariate analysis</a:t>
            </a:r>
          </a:p>
          <a:p>
            <a:r>
              <a:rPr lang="en-US" sz="1800" b="1" dirty="0">
                <a:solidFill>
                  <a:schemeClr val="accent4"/>
                </a:solidFill>
              </a:rPr>
              <a:t>-Multivariate analysis</a:t>
            </a:r>
          </a:p>
          <a:p>
            <a:endParaRPr lang="en-US" b="1" dirty="0">
              <a:solidFill>
                <a:schemeClr val="tx1">
                  <a:lumMod val="65000"/>
                  <a:lumOff val="35000"/>
                </a:schemeClr>
              </a:solidFill>
            </a:endParaRPr>
          </a:p>
        </p:txBody>
      </p:sp>
      <p:pic>
        <p:nvPicPr>
          <p:cNvPr id="8" name="Picture 7" descr="A picture containing text, vector graphics&#10;&#10;Description automatically generated">
            <a:extLst>
              <a:ext uri="{FF2B5EF4-FFF2-40B4-BE49-F238E27FC236}">
                <a16:creationId xmlns:a16="http://schemas.microsoft.com/office/drawing/2014/main" id="{1905A008-E13C-48F7-8773-63F9EED171DB}"/>
              </a:ext>
            </a:extLst>
          </p:cNvPr>
          <p:cNvPicPr>
            <a:picLocks noChangeAspect="1"/>
          </p:cNvPicPr>
          <p:nvPr/>
        </p:nvPicPr>
        <p:blipFill>
          <a:blip r:embed="rId4"/>
          <a:stretch>
            <a:fillRect/>
          </a:stretch>
        </p:blipFill>
        <p:spPr>
          <a:xfrm>
            <a:off x="4972545" y="2040123"/>
            <a:ext cx="3571653" cy="2723264"/>
          </a:xfrm>
          <a:prstGeom prst="ellipse">
            <a:avLst/>
          </a:prstGeom>
          <a:ln>
            <a:noFill/>
          </a:ln>
          <a:effectLst>
            <a:softEdge rad="112500"/>
          </a:effectLst>
        </p:spPr>
      </p:pic>
    </p:spTree>
    <p:extLst>
      <p:ext uri="{BB962C8B-B14F-4D97-AF65-F5344CB8AC3E}">
        <p14:creationId xmlns:p14="http://schemas.microsoft.com/office/powerpoint/2010/main" val="1164076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4"/>
          <p:cNvSpPr txBox="1">
            <a:spLocks noGrp="1"/>
          </p:cNvSpPr>
          <p:nvPr>
            <p:ph type="title"/>
          </p:nvPr>
        </p:nvSpPr>
        <p:spPr>
          <a:xfrm>
            <a:off x="81184" y="307909"/>
            <a:ext cx="3408465" cy="671805"/>
          </a:xfrm>
          <a:prstGeom prst="rect">
            <a:avLst/>
          </a:prstGeom>
        </p:spPr>
        <p:txBody>
          <a:bodyPr spcFirstLastPara="1" wrap="square" lIns="91425" tIns="91425" rIns="91425" bIns="91425" anchor="t" anchorCtr="0">
            <a:noAutofit/>
          </a:bodyPr>
          <a:lstStyle/>
          <a:p>
            <a:pPr lvl="0"/>
            <a:r>
              <a:rPr lang="en-US" sz="2400" b="1" dirty="0">
                <a:solidFill>
                  <a:schemeClr val="bg2"/>
                </a:solidFill>
                <a:latin typeface="+mj-lt"/>
              </a:rPr>
              <a:t>Univariate Analysis</a:t>
            </a:r>
            <a:endParaRPr sz="2400" dirty="0">
              <a:solidFill>
                <a:schemeClr val="bg2"/>
              </a:solidFill>
              <a:latin typeface="+mj-lt"/>
            </a:endParaRPr>
          </a:p>
        </p:txBody>
      </p:sp>
      <p:pic>
        <p:nvPicPr>
          <p:cNvPr id="21" name="صورة 20">
            <a:extLst>
              <a:ext uri="{FF2B5EF4-FFF2-40B4-BE49-F238E27FC236}">
                <a16:creationId xmlns:a16="http://schemas.microsoft.com/office/drawing/2014/main" id="{10254A8C-B5AD-48F0-9F83-272A90AC9C00}"/>
              </a:ext>
            </a:extLst>
          </p:cNvPr>
          <p:cNvPicPr>
            <a:picLocks noChangeAspect="1"/>
          </p:cNvPicPr>
          <p:nvPr/>
        </p:nvPicPr>
        <p:blipFill>
          <a:blip r:embed="rId3"/>
          <a:stretch>
            <a:fillRect/>
          </a:stretch>
        </p:blipFill>
        <p:spPr>
          <a:xfrm>
            <a:off x="81183" y="4653125"/>
            <a:ext cx="1923292" cy="423673"/>
          </a:xfrm>
          <a:prstGeom prst="rect">
            <a:avLst/>
          </a:prstGeom>
        </p:spPr>
      </p:pic>
      <p:sp>
        <p:nvSpPr>
          <p:cNvPr id="8" name="Rectangle 7"/>
          <p:cNvSpPr/>
          <p:nvPr/>
        </p:nvSpPr>
        <p:spPr>
          <a:xfrm>
            <a:off x="261257" y="1203649"/>
            <a:ext cx="8350898" cy="584775"/>
          </a:xfrm>
          <a:prstGeom prst="rect">
            <a:avLst/>
          </a:prstGeom>
        </p:spPr>
        <p:txBody>
          <a:bodyPr wrap="square">
            <a:spAutoFit/>
          </a:bodyPr>
          <a:lstStyle/>
          <a:p>
            <a:pPr marL="0" indent="0">
              <a:buNone/>
            </a:pPr>
            <a:r>
              <a:rPr lang="en-US" sz="1600" b="1" dirty="0">
                <a:solidFill>
                  <a:schemeClr val="accent1"/>
                </a:solidFill>
              </a:rPr>
              <a:t>If we analyze data over a single variable/column from a dataset, it is known as Univariate Analysis.</a:t>
            </a:r>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705878"/>
            <a:ext cx="8001000" cy="185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
        <p:nvSpPr>
          <p:cNvPr id="11" name="Title 10">
            <a:extLst>
              <a:ext uri="{FF2B5EF4-FFF2-40B4-BE49-F238E27FC236}">
                <a16:creationId xmlns:a16="http://schemas.microsoft.com/office/drawing/2014/main" id="{4122442C-5269-4071-99E2-5BA45DE33D21}"/>
              </a:ext>
            </a:extLst>
          </p:cNvPr>
          <p:cNvSpPr>
            <a:spLocks noGrp="1"/>
          </p:cNvSpPr>
          <p:nvPr>
            <p:ph type="title" idx="2"/>
          </p:nvPr>
        </p:nvSpPr>
        <p:spPr>
          <a:xfrm>
            <a:off x="1343608" y="673518"/>
            <a:ext cx="4693297" cy="609600"/>
          </a:xfrm>
        </p:spPr>
        <p:txBody>
          <a:bodyPr/>
          <a:lstStyle/>
          <a:p>
            <a:r>
              <a:rPr lang="en-US" sz="2400" b="1" dirty="0">
                <a:latin typeface="+mj-lt"/>
              </a:rPr>
              <a:t> Bivariate Analysis</a:t>
            </a:r>
            <a:endParaRPr lang="en-US" sz="2400" dirty="0">
              <a:latin typeface="+mj-lt"/>
            </a:endParaRPr>
          </a:p>
        </p:txBody>
      </p:sp>
      <p:sp>
        <p:nvSpPr>
          <p:cNvPr id="10" name="Subtitle 9">
            <a:extLst>
              <a:ext uri="{FF2B5EF4-FFF2-40B4-BE49-F238E27FC236}">
                <a16:creationId xmlns:a16="http://schemas.microsoft.com/office/drawing/2014/main" id="{34C9C5D0-E788-4867-AF93-92A4E968C703}"/>
              </a:ext>
            </a:extLst>
          </p:cNvPr>
          <p:cNvSpPr>
            <a:spLocks noGrp="1"/>
          </p:cNvSpPr>
          <p:nvPr>
            <p:ph type="subTitle" idx="1"/>
          </p:nvPr>
        </p:nvSpPr>
        <p:spPr>
          <a:xfrm>
            <a:off x="733646" y="1464906"/>
            <a:ext cx="8279725" cy="2855167"/>
          </a:xfrm>
        </p:spPr>
        <p:txBody>
          <a:bodyPr/>
          <a:lstStyle/>
          <a:p>
            <a:pPr marL="0" indent="0" algn="l"/>
            <a:r>
              <a:rPr lang="en-US" sz="1600" b="1" dirty="0">
                <a:latin typeface="+mn-lt"/>
              </a:rPr>
              <a:t>If we analyze data by taking two variables/columns into consideration from a dataset, it is known as Bivariate Analysis</a:t>
            </a:r>
            <a:r>
              <a:rPr lang="en-US" sz="1600" dirty="0">
                <a:latin typeface="+mn-lt"/>
              </a:rPr>
              <a:t>.</a:t>
            </a:r>
          </a:p>
          <a:p>
            <a:pPr marL="0" indent="0" algn="l"/>
            <a:endParaRPr lang="en-US" sz="1600" b="1" dirty="0">
              <a:latin typeface="+mn-lt"/>
            </a:endParaRPr>
          </a:p>
          <a:p>
            <a:pPr marL="0" indent="0" algn="l"/>
            <a:r>
              <a:rPr lang="en-US" sz="1600" b="1" dirty="0">
                <a:latin typeface="+mn-lt"/>
              </a:rPr>
              <a:t>a) Numeric-Numeric Analysis:</a:t>
            </a:r>
            <a:endParaRPr lang="en-US" sz="1600" dirty="0">
              <a:latin typeface="+mn-lt"/>
            </a:endParaRPr>
          </a:p>
          <a:p>
            <a:pPr marL="0" indent="0" algn="l"/>
            <a:endParaRPr lang="en-US" sz="1600" b="1" dirty="0">
              <a:latin typeface="+mn-lt"/>
            </a:endParaRPr>
          </a:p>
          <a:p>
            <a:pPr marL="0" indent="0" algn="l"/>
            <a:r>
              <a:rPr lang="en-US" sz="1600" b="1" dirty="0">
                <a:latin typeface="+mn-lt"/>
              </a:rPr>
              <a:t>Analyzing the two numeric variables from a dataset is known as numeric-numeric analysis. We can analyze it in three different ways.</a:t>
            </a:r>
          </a:p>
          <a:p>
            <a:pPr marL="0" indent="0" algn="l"/>
            <a:endParaRPr lang="en-US" sz="1600" b="1" dirty="0">
              <a:latin typeface="+mn-lt"/>
            </a:endParaRPr>
          </a:p>
          <a:p>
            <a:pPr algn="l"/>
            <a:r>
              <a:rPr lang="en-US" sz="1600" b="1" dirty="0">
                <a:latin typeface="+mn-lt"/>
              </a:rPr>
              <a:t>Scatter Plot</a:t>
            </a:r>
          </a:p>
          <a:p>
            <a:pPr algn="l"/>
            <a:r>
              <a:rPr lang="en-US" sz="1600" b="1" dirty="0">
                <a:latin typeface="+mn-lt"/>
              </a:rPr>
              <a:t>Pair Plot</a:t>
            </a:r>
          </a:p>
          <a:p>
            <a:pPr algn="l"/>
            <a:r>
              <a:rPr lang="en-US" sz="1600" b="1" dirty="0">
                <a:latin typeface="+mn-lt"/>
              </a:rPr>
              <a:t>Correlation Matrix</a:t>
            </a:r>
          </a:p>
          <a:p>
            <a:pPr algn="l"/>
            <a:endParaRPr lang="en-US" dirty="0"/>
          </a:p>
        </p:txBody>
      </p:sp>
    </p:spTree>
    <p:extLst>
      <p:ext uri="{BB962C8B-B14F-4D97-AF65-F5344CB8AC3E}">
        <p14:creationId xmlns:p14="http://schemas.microsoft.com/office/powerpoint/2010/main" val="1018701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
        <p:nvSpPr>
          <p:cNvPr id="6" name="Rectangle 5"/>
          <p:cNvSpPr/>
          <p:nvPr/>
        </p:nvSpPr>
        <p:spPr>
          <a:xfrm>
            <a:off x="1296955" y="587830"/>
            <a:ext cx="1996751" cy="369332"/>
          </a:xfrm>
          <a:prstGeom prst="rect">
            <a:avLst/>
          </a:prstGeom>
        </p:spPr>
        <p:txBody>
          <a:bodyPr wrap="square">
            <a:spAutoFit/>
          </a:bodyPr>
          <a:lstStyle/>
          <a:p>
            <a:r>
              <a:rPr lang="en-US" b="1" dirty="0"/>
              <a:t> </a:t>
            </a:r>
            <a:r>
              <a:rPr lang="en-US" sz="1800" b="1" dirty="0"/>
              <a:t>Scatter Plot</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4905" y="1394066"/>
            <a:ext cx="6055567" cy="280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532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
        <p:nvSpPr>
          <p:cNvPr id="3" name="Subtitle 2"/>
          <p:cNvSpPr>
            <a:spLocks noGrp="1"/>
          </p:cNvSpPr>
          <p:nvPr>
            <p:ph type="subTitle" idx="1"/>
          </p:nvPr>
        </p:nvSpPr>
        <p:spPr>
          <a:xfrm>
            <a:off x="1120989" y="927141"/>
            <a:ext cx="7183255" cy="917976"/>
          </a:xfrm>
        </p:spPr>
        <p:txBody>
          <a:bodyPr/>
          <a:lstStyle/>
          <a:p>
            <a:pPr algn="l"/>
            <a:r>
              <a:rPr lang="en-US" sz="1600" b="1" dirty="0">
                <a:latin typeface="+mn-lt"/>
              </a:rPr>
              <a:t>Pair Plot</a:t>
            </a:r>
            <a:endParaRPr lang="en-US" sz="1600" dirty="0">
              <a:latin typeface="+mn-lt"/>
            </a:endParaRPr>
          </a:p>
          <a:p>
            <a:pPr algn="l"/>
            <a:r>
              <a:rPr lang="en-US" sz="1600" b="1" dirty="0">
                <a:latin typeface="+mn-lt"/>
              </a:rPr>
              <a:t>Now, let’s plot Pair Plots for the three columns we used in plotting</a:t>
            </a:r>
          </a:p>
          <a:p>
            <a:pPr algn="l"/>
            <a:r>
              <a:rPr lang="en-US" sz="1600" b="1" dirty="0">
                <a:latin typeface="+mn-lt"/>
              </a:rPr>
              <a:t>Scatter plots</a:t>
            </a:r>
            <a:endParaRPr lang="en-US" sz="1600" dirty="0">
              <a:latin typeface="+mn-lt"/>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585" y="1845117"/>
            <a:ext cx="6363476" cy="2349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771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
        <p:nvSpPr>
          <p:cNvPr id="10" name="Subtitle 9">
            <a:extLst>
              <a:ext uri="{FF2B5EF4-FFF2-40B4-BE49-F238E27FC236}">
                <a16:creationId xmlns:a16="http://schemas.microsoft.com/office/drawing/2014/main" id="{34C9C5D0-E788-4867-AF93-92A4E968C703}"/>
              </a:ext>
            </a:extLst>
          </p:cNvPr>
          <p:cNvSpPr>
            <a:spLocks noGrp="1"/>
          </p:cNvSpPr>
          <p:nvPr>
            <p:ph type="subTitle" idx="1"/>
          </p:nvPr>
        </p:nvSpPr>
        <p:spPr>
          <a:xfrm>
            <a:off x="0" y="877079"/>
            <a:ext cx="9143999" cy="1614194"/>
          </a:xfrm>
        </p:spPr>
        <p:txBody>
          <a:bodyPr/>
          <a:lstStyle/>
          <a:p>
            <a:pPr algn="l"/>
            <a:r>
              <a:rPr lang="en-US" sz="2000" b="1" dirty="0">
                <a:latin typeface="+mj-lt"/>
              </a:rPr>
              <a:t>Correlation Matrix</a:t>
            </a:r>
          </a:p>
          <a:p>
            <a:pPr algn="l"/>
            <a:endParaRPr lang="en-US" b="1" dirty="0">
              <a:latin typeface="+mn-lt"/>
            </a:endParaRPr>
          </a:p>
          <a:p>
            <a:pPr algn="l"/>
            <a:r>
              <a:rPr lang="en-US" sz="1600" b="1" dirty="0">
                <a:latin typeface="+mn-lt"/>
              </a:rPr>
              <a:t>Since we cannot use more than two variables as x-axis and y-axis in Scatter and Pair Plots, it is difficult to see the relation between three numerical variables in a single graph. In those cases, we’ll use the correlation matrix</a:t>
            </a:r>
          </a:p>
          <a:p>
            <a:endParaRPr lang="en-US"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630" y="2388637"/>
            <a:ext cx="4376056" cy="190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523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
        <p:nvSpPr>
          <p:cNvPr id="10" name="Subtitle 9">
            <a:extLst>
              <a:ext uri="{FF2B5EF4-FFF2-40B4-BE49-F238E27FC236}">
                <a16:creationId xmlns:a16="http://schemas.microsoft.com/office/drawing/2014/main" id="{34C9C5D0-E788-4867-AF93-92A4E968C703}"/>
              </a:ext>
            </a:extLst>
          </p:cNvPr>
          <p:cNvSpPr>
            <a:spLocks noGrp="1"/>
          </p:cNvSpPr>
          <p:nvPr>
            <p:ph type="subTitle" idx="1"/>
          </p:nvPr>
        </p:nvSpPr>
        <p:spPr>
          <a:xfrm>
            <a:off x="81184" y="839755"/>
            <a:ext cx="8969510" cy="1772816"/>
          </a:xfrm>
        </p:spPr>
        <p:txBody>
          <a:bodyPr/>
          <a:lstStyle/>
          <a:p>
            <a:pPr algn="l"/>
            <a:r>
              <a:rPr lang="en-US" sz="1600" b="1" dirty="0">
                <a:latin typeface="+mn-lt"/>
              </a:rPr>
              <a:t>b) Numeric - Categorical Analysis</a:t>
            </a:r>
            <a:endParaRPr lang="en-US" sz="1600" dirty="0">
              <a:latin typeface="+mn-lt"/>
            </a:endParaRPr>
          </a:p>
          <a:p>
            <a:pPr algn="l"/>
            <a:endParaRPr lang="en-US" sz="1600" dirty="0">
              <a:latin typeface="+mn-lt"/>
            </a:endParaRPr>
          </a:p>
          <a:p>
            <a:pPr algn="l"/>
            <a:r>
              <a:rPr lang="en-US" sz="1600" b="1" dirty="0">
                <a:latin typeface="+mn-lt"/>
              </a:rPr>
              <a:t>Analyzing the one numeric variable and one categorical variable from a dataset is known as numeric-categorical analysis. We analyze them mainly using mean, median, and box plots.</a:t>
            </a:r>
          </a:p>
          <a:p>
            <a:pPr algn="l"/>
            <a:r>
              <a:rPr lang="en-US" sz="1600" b="1" dirty="0">
                <a:latin typeface="+mn-lt"/>
              </a:rPr>
              <a:t>The box plot looks like this,</a:t>
            </a:r>
          </a:p>
          <a:p>
            <a:pPr marL="114300" indent="0" algn="l"/>
            <a:endParaRPr lang="en-US"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809" y="2705878"/>
            <a:ext cx="6223518" cy="1660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379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5" name="صورة 4">
            <a:extLst>
              <a:ext uri="{FF2B5EF4-FFF2-40B4-BE49-F238E27FC236}">
                <a16:creationId xmlns:a16="http://schemas.microsoft.com/office/drawing/2014/main" id="{FBA5D195-6EC5-4027-91E2-1269F1CDC171}"/>
              </a:ext>
            </a:extLst>
          </p:cNvPr>
          <p:cNvPicPr>
            <a:picLocks noChangeAspect="1"/>
          </p:cNvPicPr>
          <p:nvPr/>
        </p:nvPicPr>
        <p:blipFill>
          <a:blip r:embed="rId3"/>
          <a:stretch>
            <a:fillRect/>
          </a:stretch>
        </p:blipFill>
        <p:spPr>
          <a:xfrm>
            <a:off x="91815" y="0"/>
            <a:ext cx="1923292" cy="423673"/>
          </a:xfrm>
          <a:prstGeom prst="rect">
            <a:avLst/>
          </a:prstGeom>
        </p:spPr>
      </p:pic>
      <p:sp>
        <p:nvSpPr>
          <p:cNvPr id="8" name="Subtitle 7">
            <a:extLst>
              <a:ext uri="{FF2B5EF4-FFF2-40B4-BE49-F238E27FC236}">
                <a16:creationId xmlns:a16="http://schemas.microsoft.com/office/drawing/2014/main" id="{F53BAD42-33F2-4F56-ACB9-13908D17E49B}"/>
              </a:ext>
            </a:extLst>
          </p:cNvPr>
          <p:cNvSpPr>
            <a:spLocks noGrp="1"/>
          </p:cNvSpPr>
          <p:nvPr>
            <p:ph type="subTitle" idx="1"/>
          </p:nvPr>
        </p:nvSpPr>
        <p:spPr>
          <a:xfrm>
            <a:off x="0" y="1895604"/>
            <a:ext cx="3114471" cy="1910760"/>
          </a:xfrm>
        </p:spPr>
        <p:txBody>
          <a:bodyPr/>
          <a:lstStyle/>
          <a:p>
            <a:r>
              <a:rPr lang="en-US" b="1" u="sng" dirty="0">
                <a:solidFill>
                  <a:schemeClr val="tx2"/>
                </a:solidFill>
                <a:latin typeface="+mn-lt"/>
              </a:rPr>
              <a:t>Data analysis </a:t>
            </a:r>
            <a:endParaRPr lang="en-US" dirty="0">
              <a:solidFill>
                <a:schemeClr val="tx2"/>
              </a:solidFill>
              <a:latin typeface="+mn-lt"/>
            </a:endParaRPr>
          </a:p>
          <a:p>
            <a:r>
              <a:rPr lang="en-US" sz="1400" dirty="0">
                <a:solidFill>
                  <a:schemeClr val="tx2"/>
                </a:solidFill>
                <a:latin typeface="+mn-lt"/>
              </a:rPr>
              <a:t>       </a:t>
            </a:r>
          </a:p>
          <a:p>
            <a:r>
              <a:rPr lang="en-US" sz="1400" dirty="0">
                <a:solidFill>
                  <a:schemeClr val="tx2"/>
                </a:solidFill>
                <a:latin typeface="+mn-lt"/>
              </a:rPr>
              <a:t>       Is defined as a process of cleaning, transforming, and modeling data to discover useful information for decision-making</a:t>
            </a:r>
          </a:p>
        </p:txBody>
      </p:sp>
      <p:sp>
        <p:nvSpPr>
          <p:cNvPr id="7" name="Title 6">
            <a:extLst>
              <a:ext uri="{FF2B5EF4-FFF2-40B4-BE49-F238E27FC236}">
                <a16:creationId xmlns:a16="http://schemas.microsoft.com/office/drawing/2014/main" id="{6132B12A-4AD5-4A14-A035-D5BD1858E170}"/>
              </a:ext>
            </a:extLst>
          </p:cNvPr>
          <p:cNvSpPr>
            <a:spLocks noGrp="1"/>
          </p:cNvSpPr>
          <p:nvPr>
            <p:ph type="title"/>
          </p:nvPr>
        </p:nvSpPr>
        <p:spPr>
          <a:xfrm>
            <a:off x="91815" y="423673"/>
            <a:ext cx="4745135" cy="572700"/>
          </a:xfrm>
        </p:spPr>
        <p:txBody>
          <a:bodyPr/>
          <a:lstStyle/>
          <a:p>
            <a:r>
              <a:rPr lang="en-US" sz="2800" dirty="0">
                <a:latin typeface="+mj-lt"/>
              </a:rPr>
              <a:t>What is Data Analysis and main purpose of it ?</a:t>
            </a:r>
          </a:p>
        </p:txBody>
      </p:sp>
      <p:pic>
        <p:nvPicPr>
          <p:cNvPr id="10" name="Picture 9" descr="A picture containing text, vector graphics&#10;&#10;Description automatically generated">
            <a:extLst>
              <a:ext uri="{FF2B5EF4-FFF2-40B4-BE49-F238E27FC236}">
                <a16:creationId xmlns:a16="http://schemas.microsoft.com/office/drawing/2014/main" id="{1FA0311D-8CEA-4DE0-A22C-7D244A00D594}"/>
              </a:ext>
            </a:extLst>
          </p:cNvPr>
          <p:cNvPicPr>
            <a:picLocks noChangeAspect="1"/>
          </p:cNvPicPr>
          <p:nvPr/>
        </p:nvPicPr>
        <p:blipFill>
          <a:blip r:embed="rId4"/>
          <a:stretch>
            <a:fillRect/>
          </a:stretch>
        </p:blipFill>
        <p:spPr>
          <a:xfrm>
            <a:off x="5183372" y="1349006"/>
            <a:ext cx="3571653" cy="2723264"/>
          </a:xfrm>
          <a:prstGeom prst="ellipse">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EE3916F1-0CA2-4EF6-8F3D-02D88FBC4347}"/>
              </a:ext>
            </a:extLst>
          </p:cNvPr>
          <p:cNvPicPr>
            <a:picLocks noChangeAspect="1"/>
          </p:cNvPicPr>
          <p:nvPr/>
        </p:nvPicPr>
        <p:blipFill>
          <a:blip r:embed="rId4"/>
          <a:stretch>
            <a:fillRect/>
          </a:stretch>
        </p:blipFill>
        <p:spPr>
          <a:xfrm>
            <a:off x="2362477" y="116959"/>
            <a:ext cx="4718807" cy="5143500"/>
          </a:xfrm>
          <a:prstGeom prst="rect">
            <a:avLst/>
          </a:prstGeom>
        </p:spPr>
      </p:pic>
    </p:spTree>
    <p:extLst>
      <p:ext uri="{BB962C8B-B14F-4D97-AF65-F5344CB8AC3E}">
        <p14:creationId xmlns:p14="http://schemas.microsoft.com/office/powerpoint/2010/main" val="1544479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
        <p:nvSpPr>
          <p:cNvPr id="11" name="Title 10">
            <a:extLst>
              <a:ext uri="{FF2B5EF4-FFF2-40B4-BE49-F238E27FC236}">
                <a16:creationId xmlns:a16="http://schemas.microsoft.com/office/drawing/2014/main" id="{4122442C-5269-4071-99E2-5BA45DE33D21}"/>
              </a:ext>
            </a:extLst>
          </p:cNvPr>
          <p:cNvSpPr>
            <a:spLocks noGrp="1"/>
          </p:cNvSpPr>
          <p:nvPr>
            <p:ph type="title" idx="2"/>
          </p:nvPr>
        </p:nvSpPr>
        <p:spPr>
          <a:xfrm>
            <a:off x="355012" y="910857"/>
            <a:ext cx="4457700" cy="609600"/>
          </a:xfrm>
        </p:spPr>
        <p:txBody>
          <a:bodyPr/>
          <a:lstStyle/>
          <a:p>
            <a:r>
              <a:rPr lang="ar-EG" dirty="0"/>
              <a:t>      </a:t>
            </a:r>
            <a:r>
              <a:rPr lang="en-US" sz="2400" dirty="0">
                <a:latin typeface="+mj-lt"/>
              </a:rPr>
              <a:t>5. Multivariate Analysis</a:t>
            </a:r>
          </a:p>
        </p:txBody>
      </p:sp>
      <p:sp>
        <p:nvSpPr>
          <p:cNvPr id="10" name="Subtitle 9">
            <a:extLst>
              <a:ext uri="{FF2B5EF4-FFF2-40B4-BE49-F238E27FC236}">
                <a16:creationId xmlns:a16="http://schemas.microsoft.com/office/drawing/2014/main" id="{34C9C5D0-E788-4867-AF93-92A4E968C703}"/>
              </a:ext>
            </a:extLst>
          </p:cNvPr>
          <p:cNvSpPr>
            <a:spLocks noGrp="1"/>
          </p:cNvSpPr>
          <p:nvPr>
            <p:ph type="subTitle" idx="1"/>
          </p:nvPr>
        </p:nvSpPr>
        <p:spPr>
          <a:xfrm>
            <a:off x="510362" y="1520457"/>
            <a:ext cx="8123275" cy="746882"/>
          </a:xfrm>
        </p:spPr>
        <p:txBody>
          <a:bodyPr/>
          <a:lstStyle/>
          <a:p>
            <a:pPr marL="114300" indent="0" algn="l"/>
            <a:r>
              <a:rPr lang="en-US" b="1" dirty="0">
                <a:latin typeface="+mn-lt"/>
              </a:rPr>
              <a:t>If we analyze data by taking more than two variables/columns into consideration from a dataset, it is known as Multivariate Analysis.</a:t>
            </a:r>
          </a:p>
          <a:p>
            <a:pPr marL="114300" indent="0" algn="l"/>
            <a:endParaRPr lang="en-US" dirty="0"/>
          </a:p>
        </p:txBody>
      </p:sp>
    </p:spTree>
    <p:extLst>
      <p:ext uri="{BB962C8B-B14F-4D97-AF65-F5344CB8AC3E}">
        <p14:creationId xmlns:p14="http://schemas.microsoft.com/office/powerpoint/2010/main" val="178800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492923" y="539999"/>
            <a:ext cx="3219277" cy="8922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RAID SUMMARY</a:t>
            </a:r>
            <a:endParaRPr dirty="0">
              <a:latin typeface="+mj-lt"/>
            </a:endParaRPr>
          </a:p>
        </p:txBody>
      </p:sp>
      <p:sp>
        <p:nvSpPr>
          <p:cNvPr id="403" name="Google Shape;403;p47"/>
          <p:cNvSpPr txBox="1">
            <a:spLocks noGrp="1"/>
          </p:cNvSpPr>
          <p:nvPr>
            <p:ph type="subTitle" idx="1"/>
          </p:nvPr>
        </p:nvSpPr>
        <p:spPr>
          <a:xfrm>
            <a:off x="494624" y="2024742"/>
            <a:ext cx="2285700" cy="2052736"/>
          </a:xfrm>
          <a:prstGeom prst="rect">
            <a:avLst/>
          </a:prstGeom>
        </p:spPr>
        <p:txBody>
          <a:bodyPr spcFirstLastPara="1" wrap="square" lIns="91425" tIns="91425" rIns="91425" bIns="91425" anchor="t" anchorCtr="0">
            <a:noAutofit/>
          </a:bodyPr>
          <a:lstStyle/>
          <a:p>
            <a:pPr marL="0" indent="0">
              <a:spcAft>
                <a:spcPts val="1600"/>
              </a:spcAft>
            </a:pPr>
            <a:r>
              <a:rPr lang="en-US" dirty="0">
                <a:latin typeface="+mn-lt"/>
              </a:rPr>
              <a:t>Data analysis means a process of cleaning, transforming and modeling data to discover useful information for business decision-making</a:t>
            </a:r>
          </a:p>
          <a:p>
            <a:pPr marL="0" lvl="0" indent="0" algn="l" rtl="0">
              <a:spcBef>
                <a:spcPts val="0"/>
              </a:spcBef>
              <a:spcAft>
                <a:spcPts val="1600"/>
              </a:spcAft>
              <a:buNone/>
            </a:pPr>
            <a:endParaRPr lang="en-US" dirty="0"/>
          </a:p>
          <a:p>
            <a:pPr marL="0" lvl="0" indent="0" algn="l" rtl="0">
              <a:spcBef>
                <a:spcPts val="0"/>
              </a:spcBef>
              <a:spcAft>
                <a:spcPts val="1600"/>
              </a:spcAft>
              <a:buNone/>
            </a:pPr>
            <a:endParaRPr lang="en-US" dirty="0"/>
          </a:p>
        </p:txBody>
      </p:sp>
      <p:sp>
        <p:nvSpPr>
          <p:cNvPr id="404" name="Google Shape;404;p47"/>
          <p:cNvSpPr txBox="1">
            <a:spLocks noGrp="1"/>
          </p:cNvSpPr>
          <p:nvPr>
            <p:ph type="subTitle" idx="2"/>
          </p:nvPr>
        </p:nvSpPr>
        <p:spPr>
          <a:xfrm>
            <a:off x="6645499" y="1748281"/>
            <a:ext cx="2285700" cy="16734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Descriptive Analysis</a:t>
            </a:r>
          </a:p>
          <a:p>
            <a:pPr marL="0" lvl="0" indent="0" algn="l" rtl="0">
              <a:spcBef>
                <a:spcPts val="0"/>
              </a:spcBef>
              <a:spcAft>
                <a:spcPts val="1600"/>
              </a:spcAft>
              <a:buNone/>
            </a:pPr>
            <a:r>
              <a:rPr lang="en-US" dirty="0">
                <a:latin typeface="+mn-lt"/>
              </a:rPr>
              <a:t>Diagnostic Analysis</a:t>
            </a:r>
          </a:p>
          <a:p>
            <a:pPr marL="0" lvl="0" indent="0" algn="l" rtl="0">
              <a:spcBef>
                <a:spcPts val="0"/>
              </a:spcBef>
              <a:spcAft>
                <a:spcPts val="1600"/>
              </a:spcAft>
              <a:buNone/>
            </a:pPr>
            <a:r>
              <a:rPr lang="en-US" dirty="0">
                <a:latin typeface="+mn-lt"/>
              </a:rPr>
              <a:t>Predictive Analysis</a:t>
            </a:r>
          </a:p>
          <a:p>
            <a:pPr marL="0" lvl="0" indent="0" algn="l" rtl="0">
              <a:spcBef>
                <a:spcPts val="0"/>
              </a:spcBef>
              <a:spcAft>
                <a:spcPts val="1600"/>
              </a:spcAft>
              <a:buNone/>
            </a:pPr>
            <a:r>
              <a:rPr lang="en-US" dirty="0">
                <a:latin typeface="+mn-lt"/>
              </a:rPr>
              <a:t>Prescriptive Analysis</a:t>
            </a:r>
            <a:endParaRPr dirty="0">
              <a:latin typeface="+mn-lt"/>
            </a:endParaRPr>
          </a:p>
        </p:txBody>
      </p:sp>
      <p:sp>
        <p:nvSpPr>
          <p:cNvPr id="405" name="Google Shape;405;p47"/>
          <p:cNvSpPr txBox="1">
            <a:spLocks noGrp="1"/>
          </p:cNvSpPr>
          <p:nvPr>
            <p:ph type="subTitle" idx="3"/>
          </p:nvPr>
        </p:nvSpPr>
        <p:spPr>
          <a:xfrm>
            <a:off x="515783" y="1628168"/>
            <a:ext cx="2285700" cy="3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Data analysis</a:t>
            </a:r>
            <a:endParaRPr dirty="0">
              <a:latin typeface="+mn-lt"/>
            </a:endParaRPr>
          </a:p>
        </p:txBody>
      </p:sp>
      <p:sp>
        <p:nvSpPr>
          <p:cNvPr id="406" name="Google Shape;406;p47"/>
          <p:cNvSpPr txBox="1">
            <a:spLocks noGrp="1"/>
          </p:cNvSpPr>
          <p:nvPr>
            <p:ph type="subTitle" idx="4"/>
          </p:nvPr>
        </p:nvSpPr>
        <p:spPr>
          <a:xfrm>
            <a:off x="6645498" y="1184989"/>
            <a:ext cx="2498501" cy="65314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b="1" dirty="0">
                <a:latin typeface="+mn-lt"/>
              </a:rPr>
              <a:t>Types of data analysis</a:t>
            </a:r>
            <a:endParaRPr sz="1600" b="1" dirty="0">
              <a:latin typeface="+mn-lt"/>
            </a:endParaRPr>
          </a:p>
        </p:txBody>
      </p:sp>
      <p:sp>
        <p:nvSpPr>
          <p:cNvPr id="407" name="Google Shape;407;p47"/>
          <p:cNvSpPr txBox="1">
            <a:spLocks noGrp="1"/>
          </p:cNvSpPr>
          <p:nvPr>
            <p:ph type="subTitle" idx="5"/>
          </p:nvPr>
        </p:nvSpPr>
        <p:spPr>
          <a:xfrm>
            <a:off x="3712200" y="3897547"/>
            <a:ext cx="3637289" cy="91704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Data Requirement Gathering, Data Collection, Data Cleaning, Data Analysis, Data Interpretation, Data Visualization</a:t>
            </a:r>
          </a:p>
        </p:txBody>
      </p:sp>
      <p:sp>
        <p:nvSpPr>
          <p:cNvPr id="409" name="Google Shape;409;p47"/>
          <p:cNvSpPr txBox="1">
            <a:spLocks noGrp="1"/>
          </p:cNvSpPr>
          <p:nvPr>
            <p:ph type="subTitle" idx="7"/>
          </p:nvPr>
        </p:nvSpPr>
        <p:spPr>
          <a:xfrm>
            <a:off x="3712199" y="3498980"/>
            <a:ext cx="2506563" cy="35456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Data Analysis Process</a:t>
            </a:r>
            <a:endParaRPr dirty="0">
              <a:latin typeface="+mn-lt"/>
            </a:endParaRPr>
          </a:p>
        </p:txBody>
      </p:sp>
      <p:sp>
        <p:nvSpPr>
          <p:cNvPr id="411" name="Google Shape;411;p47"/>
          <p:cNvSpPr/>
          <p:nvPr/>
        </p:nvSpPr>
        <p:spPr>
          <a:xfrm>
            <a:off x="470064" y="1748281"/>
            <a:ext cx="45719" cy="1673465"/>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12;p47"/>
          <p:cNvSpPr/>
          <p:nvPr/>
        </p:nvSpPr>
        <p:spPr>
          <a:xfrm>
            <a:off x="6572945" y="1432203"/>
            <a:ext cx="45719" cy="189578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13;p47"/>
          <p:cNvSpPr/>
          <p:nvPr/>
        </p:nvSpPr>
        <p:spPr>
          <a:xfrm>
            <a:off x="3693006" y="3668233"/>
            <a:ext cx="45719" cy="1017714"/>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415" name="Google Shape;415;p47"/>
          <p:cNvGrpSpPr/>
          <p:nvPr/>
        </p:nvGrpSpPr>
        <p:grpSpPr>
          <a:xfrm>
            <a:off x="105590" y="2324064"/>
            <a:ext cx="326932" cy="382216"/>
            <a:chOff x="-48237000" y="2342650"/>
            <a:chExt cx="256800" cy="300225"/>
          </a:xfrm>
        </p:grpSpPr>
        <p:sp>
          <p:nvSpPr>
            <p:cNvPr id="416" name="Google Shape;416;p47"/>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7" name="Google Shape;417;p47"/>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8" name="Google Shape;418;p47"/>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0" name="Google Shape;420;p47"/>
          <p:cNvGrpSpPr/>
          <p:nvPr/>
        </p:nvGrpSpPr>
        <p:grpSpPr>
          <a:xfrm>
            <a:off x="6092203" y="2288458"/>
            <a:ext cx="385049" cy="381803"/>
            <a:chOff x="-47529700" y="2342000"/>
            <a:chExt cx="302450" cy="299900"/>
          </a:xfrm>
        </p:grpSpPr>
        <p:sp>
          <p:nvSpPr>
            <p:cNvPr id="421" name="Google Shape;421;p47"/>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2" name="Google Shape;422;p47"/>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23" name="Google Shape;423;p47"/>
          <p:cNvSpPr/>
          <p:nvPr/>
        </p:nvSpPr>
        <p:spPr>
          <a:xfrm>
            <a:off x="3132525" y="3991485"/>
            <a:ext cx="380052" cy="384826"/>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4" name="صورة 23">
            <a:extLst>
              <a:ext uri="{FF2B5EF4-FFF2-40B4-BE49-F238E27FC236}">
                <a16:creationId xmlns:a16="http://schemas.microsoft.com/office/drawing/2014/main" id="{4BC098B8-0579-42D4-88F9-8657CC233FB2}"/>
              </a:ext>
            </a:extLst>
          </p:cNvPr>
          <p:cNvPicPr>
            <a:picLocks noChangeAspect="1"/>
          </p:cNvPicPr>
          <p:nvPr/>
        </p:nvPicPr>
        <p:blipFill>
          <a:blip r:embed="rId3"/>
          <a:stretch>
            <a:fillRect/>
          </a:stretch>
        </p:blipFill>
        <p:spPr>
          <a:xfrm>
            <a:off x="71784" y="0"/>
            <a:ext cx="1923292" cy="42367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36"/>
          <p:cNvSpPr txBox="1">
            <a:spLocks noGrp="1"/>
          </p:cNvSpPr>
          <p:nvPr>
            <p:ph type="subTitle" idx="1"/>
          </p:nvPr>
        </p:nvSpPr>
        <p:spPr>
          <a:xfrm>
            <a:off x="168887" y="1602919"/>
            <a:ext cx="8658808" cy="2132822"/>
          </a:xfrm>
          <a:prstGeom prst="rect">
            <a:avLst/>
          </a:prstGeom>
        </p:spPr>
        <p:txBody>
          <a:bodyPr spcFirstLastPara="1" wrap="square" lIns="91425" tIns="91425" rIns="91425" bIns="91425" anchor="t" anchorCtr="0">
            <a:noAutofit/>
          </a:bodyPr>
          <a:lstStyle/>
          <a:p>
            <a:pPr algn="l"/>
            <a:r>
              <a:rPr lang="en-US" sz="4400" b="1" dirty="0">
                <a:solidFill>
                  <a:schemeClr val="accent1"/>
                </a:solidFill>
                <a:latin typeface="Reem Kufi" panose="020B0604020202020204"/>
              </a:rPr>
              <a:t>Do That For </a:t>
            </a:r>
            <a:r>
              <a:rPr lang="en-US" sz="4400" b="1" dirty="0">
                <a:solidFill>
                  <a:schemeClr val="bg2"/>
                </a:solidFill>
                <a:latin typeface="Reem Kufi" panose="020B0604020202020204"/>
              </a:rPr>
              <a:t>Us</a:t>
            </a:r>
            <a:r>
              <a:rPr lang="en-US" sz="4400" b="1" dirty="0">
                <a:solidFill>
                  <a:schemeClr val="accent1"/>
                </a:solidFill>
                <a:latin typeface="Reem Kufi" panose="020B0604020202020204"/>
              </a:rPr>
              <a:t>                      </a:t>
            </a:r>
          </a:p>
          <a:p>
            <a:pPr algn="l"/>
            <a:endParaRPr lang="en-US" sz="4400" b="1" dirty="0">
              <a:solidFill>
                <a:schemeClr val="accent1"/>
              </a:solidFill>
              <a:latin typeface="Reem Kufi" panose="020B0604020202020204"/>
            </a:endParaRPr>
          </a:p>
          <a:p>
            <a:pPr algn="l"/>
            <a:r>
              <a:rPr lang="en-US" sz="4400" b="1" dirty="0">
                <a:solidFill>
                  <a:schemeClr val="accent1"/>
                </a:solidFill>
                <a:latin typeface="Reem Kufi" panose="020B0604020202020204"/>
              </a:rPr>
              <a:t>                                              Do That For </a:t>
            </a:r>
            <a:r>
              <a:rPr lang="en-US" sz="4400" b="1" dirty="0">
                <a:solidFill>
                  <a:schemeClr val="bg2"/>
                </a:solidFill>
              </a:rPr>
              <a:t>audience</a:t>
            </a:r>
            <a:r>
              <a:rPr lang="en-US" sz="4400" b="1" dirty="0">
                <a:solidFill>
                  <a:schemeClr val="accent1"/>
                </a:solidFill>
                <a:latin typeface="Reem Kufi" panose="020B0604020202020204"/>
              </a:rPr>
              <a:t> </a:t>
            </a:r>
          </a:p>
          <a:p>
            <a:pPr algn="l"/>
            <a:r>
              <a:rPr lang="en-US" sz="4400" b="1" dirty="0">
                <a:solidFill>
                  <a:schemeClr val="accent1"/>
                </a:solidFill>
                <a:latin typeface="Reem Kufi" panose="020B0604020202020204"/>
              </a:rPr>
              <a:t>                                                                      </a:t>
            </a:r>
          </a:p>
        </p:txBody>
      </p:sp>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
        <p:nvSpPr>
          <p:cNvPr id="3" name="Title 2">
            <a:extLst>
              <a:ext uri="{FF2B5EF4-FFF2-40B4-BE49-F238E27FC236}">
                <a16:creationId xmlns:a16="http://schemas.microsoft.com/office/drawing/2014/main" id="{75812A04-3FB9-47AD-AEEB-DD9C8FA174F3}"/>
              </a:ext>
            </a:extLst>
          </p:cNvPr>
          <p:cNvSpPr>
            <a:spLocks noGrp="1"/>
          </p:cNvSpPr>
          <p:nvPr>
            <p:ph type="title" idx="2"/>
          </p:nvPr>
        </p:nvSpPr>
        <p:spPr>
          <a:xfrm>
            <a:off x="81183" y="808653"/>
            <a:ext cx="8834216" cy="609600"/>
          </a:xfrm>
        </p:spPr>
        <p:txBody>
          <a:bodyPr/>
          <a:lstStyle/>
          <a:p>
            <a:r>
              <a:rPr lang="en-US" sz="2400" b="1" dirty="0">
                <a:solidFill>
                  <a:schemeClr val="tx2">
                    <a:lumMod val="75000"/>
                  </a:schemeClr>
                </a:solidFill>
                <a:latin typeface="+mj-lt"/>
              </a:rPr>
              <a:t>Explanatory &amp; Exploratory Data Analytics</a:t>
            </a:r>
            <a:br>
              <a:rPr lang="en-US" sz="3200" b="1" i="0" dirty="0">
                <a:solidFill>
                  <a:schemeClr val="bg2"/>
                </a:solidFill>
                <a:effectLst/>
                <a:latin typeface="Source Sans Pro" panose="020B0503030403020204" pitchFamily="34" charset="0"/>
              </a:rPr>
            </a:br>
            <a:br>
              <a:rPr lang="ar-EG" sz="3200" b="1" i="0" dirty="0">
                <a:solidFill>
                  <a:schemeClr val="bg2"/>
                </a:solidFill>
                <a:effectLst/>
                <a:latin typeface="Source Sans Pro" panose="020B0503030403020204" pitchFamily="34" charset="0"/>
              </a:rPr>
            </a:br>
            <a:endParaRPr lang="en-US" dirty="0">
              <a:solidFill>
                <a:schemeClr val="bg2"/>
              </a:solidFill>
            </a:endParaRPr>
          </a:p>
        </p:txBody>
      </p:sp>
      <p:cxnSp>
        <p:nvCxnSpPr>
          <p:cNvPr id="6" name="Straight Connector 5">
            <a:extLst>
              <a:ext uri="{FF2B5EF4-FFF2-40B4-BE49-F238E27FC236}">
                <a16:creationId xmlns:a16="http://schemas.microsoft.com/office/drawing/2014/main" id="{3D07501A-1504-4DCD-8F1E-1770A0743B67}"/>
              </a:ext>
            </a:extLst>
          </p:cNvPr>
          <p:cNvCxnSpPr/>
          <p:nvPr/>
        </p:nvCxnSpPr>
        <p:spPr>
          <a:xfrm flipH="1">
            <a:off x="2700670" y="1602919"/>
            <a:ext cx="2615609" cy="1913861"/>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36"/>
          <p:cNvSpPr txBox="1">
            <a:spLocks noGrp="1"/>
          </p:cNvSpPr>
          <p:nvPr>
            <p:ph type="subTitle" idx="1"/>
          </p:nvPr>
        </p:nvSpPr>
        <p:spPr>
          <a:xfrm>
            <a:off x="301336" y="1541721"/>
            <a:ext cx="7429500" cy="2365261"/>
          </a:xfrm>
          <a:prstGeom prst="rect">
            <a:avLst/>
          </a:prstGeom>
        </p:spPr>
        <p:txBody>
          <a:bodyPr spcFirstLastPara="1" wrap="square" lIns="91425" tIns="91425" rIns="91425" bIns="91425" anchor="t" anchorCtr="0">
            <a:noAutofit/>
          </a:bodyPr>
          <a:lstStyle/>
          <a:p>
            <a:pPr algn="l"/>
            <a:endParaRPr lang="ar-EG" b="1" dirty="0">
              <a:solidFill>
                <a:schemeClr val="bg2">
                  <a:lumMod val="50000"/>
                </a:schemeClr>
              </a:solidFill>
            </a:endParaRPr>
          </a:p>
          <a:p>
            <a:pPr algn="l"/>
            <a:r>
              <a:rPr lang="en-US" b="1" dirty="0">
                <a:solidFill>
                  <a:schemeClr val="bg2">
                    <a:lumMod val="50000"/>
                  </a:schemeClr>
                </a:solidFill>
              </a:rPr>
              <a:t>It is important to share what you have learned with others. Scientists often find solutions to problems by knowing the results of other scientists' experiments. Communicating your results is often the first step to clearly identifying a problem and beginning to think about possible solutions</a:t>
            </a:r>
            <a:endParaRPr lang="en-US" dirty="0">
              <a:solidFill>
                <a:schemeClr val="bg2">
                  <a:lumMod val="50000"/>
                </a:schemeClr>
              </a:solidFill>
            </a:endParaRPr>
          </a:p>
        </p:txBody>
      </p:sp>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sp>
        <p:nvSpPr>
          <p:cNvPr id="3" name="Title 2">
            <a:extLst>
              <a:ext uri="{FF2B5EF4-FFF2-40B4-BE49-F238E27FC236}">
                <a16:creationId xmlns:a16="http://schemas.microsoft.com/office/drawing/2014/main" id="{75812A04-3FB9-47AD-AEEB-DD9C8FA174F3}"/>
              </a:ext>
            </a:extLst>
          </p:cNvPr>
          <p:cNvSpPr>
            <a:spLocks noGrp="1"/>
          </p:cNvSpPr>
          <p:nvPr>
            <p:ph type="title" idx="2"/>
          </p:nvPr>
        </p:nvSpPr>
        <p:spPr>
          <a:xfrm>
            <a:off x="81184" y="854272"/>
            <a:ext cx="8834216" cy="609600"/>
          </a:xfrm>
        </p:spPr>
        <p:txBody>
          <a:bodyPr/>
          <a:lstStyle/>
          <a:p>
            <a:r>
              <a:rPr lang="en-US" sz="3200" dirty="0"/>
              <a:t>Communicate Your Results</a:t>
            </a:r>
            <a:br>
              <a:rPr lang="en-US" sz="3200" b="1" i="0" dirty="0">
                <a:solidFill>
                  <a:schemeClr val="bg2"/>
                </a:solidFill>
                <a:effectLst/>
                <a:latin typeface="Source Sans Pro" panose="020B0503030403020204" pitchFamily="34" charset="0"/>
              </a:rPr>
            </a:br>
            <a:endParaRPr lang="en-US" dirty="0">
              <a:solidFill>
                <a:schemeClr val="bg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36"/>
          <p:cNvSpPr txBox="1">
            <a:spLocks noGrp="1"/>
          </p:cNvSpPr>
          <p:nvPr>
            <p:ph type="subTitle" idx="1"/>
          </p:nvPr>
        </p:nvSpPr>
        <p:spPr>
          <a:xfrm>
            <a:off x="2805544" y="1288474"/>
            <a:ext cx="5559137" cy="2670462"/>
          </a:xfrm>
          <a:prstGeom prst="rect">
            <a:avLst/>
          </a:prstGeom>
        </p:spPr>
        <p:txBody>
          <a:bodyPr spcFirstLastPara="1" wrap="square" lIns="91425" tIns="91425" rIns="91425" bIns="91425" anchor="t" anchorCtr="0">
            <a:noAutofit/>
          </a:bodyPr>
          <a:lstStyle/>
          <a:p>
            <a:pPr algn="l"/>
            <a:endParaRPr lang="ar-EG" sz="2000" b="1" dirty="0"/>
          </a:p>
          <a:p>
            <a:pPr algn="l"/>
            <a:r>
              <a:rPr lang="en-US" sz="2000" b="1" dirty="0"/>
              <a:t>Describe Your Results</a:t>
            </a:r>
            <a:br>
              <a:rPr lang="en-US" sz="2000" dirty="0"/>
            </a:br>
            <a:r>
              <a:rPr lang="en-US" sz="2000" dirty="0"/>
              <a:t>What did you learn after looking at all the data? What summary statement can you make describing what you found?</a:t>
            </a:r>
          </a:p>
          <a:p>
            <a:r>
              <a:rPr lang="en-US" dirty="0">
                <a:solidFill>
                  <a:schemeClr val="tx2"/>
                </a:solidFill>
              </a:rPr>
              <a:t>.</a:t>
            </a:r>
          </a:p>
        </p:txBody>
      </p:sp>
      <p:pic>
        <p:nvPicPr>
          <p:cNvPr id="5" name="صورة 4">
            <a:extLst>
              <a:ext uri="{FF2B5EF4-FFF2-40B4-BE49-F238E27FC236}">
                <a16:creationId xmlns:a16="http://schemas.microsoft.com/office/drawing/2014/main" id="{DF884EA7-3A0D-4DCF-AAD7-507C402E0BA8}"/>
              </a:ext>
            </a:extLst>
          </p:cNvPr>
          <p:cNvPicPr>
            <a:picLocks noChangeAspect="1"/>
          </p:cNvPicPr>
          <p:nvPr/>
        </p:nvPicPr>
        <p:blipFill>
          <a:blip r:embed="rId3"/>
          <a:stretch>
            <a:fillRect/>
          </a:stretch>
        </p:blipFill>
        <p:spPr>
          <a:xfrm>
            <a:off x="81183" y="4653125"/>
            <a:ext cx="1923292" cy="423673"/>
          </a:xfrm>
          <a:prstGeom prst="rect">
            <a:avLst/>
          </a:prstGeom>
        </p:spPr>
      </p:pic>
      <p:pic>
        <p:nvPicPr>
          <p:cNvPr id="6" name="Picture 2" descr="http://ciese.org/media/live/curriculum/drainproj/images/step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98" y="1361209"/>
            <a:ext cx="1934675" cy="237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03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19" name="صورة 18">
            <a:extLst>
              <a:ext uri="{FF2B5EF4-FFF2-40B4-BE49-F238E27FC236}">
                <a16:creationId xmlns:a16="http://schemas.microsoft.com/office/drawing/2014/main" id="{26843673-06E0-4916-980F-38790AC17DF9}"/>
              </a:ext>
            </a:extLst>
          </p:cNvPr>
          <p:cNvPicPr>
            <a:picLocks noChangeAspect="1"/>
          </p:cNvPicPr>
          <p:nvPr/>
        </p:nvPicPr>
        <p:blipFill>
          <a:blip r:embed="rId3"/>
          <a:stretch>
            <a:fillRect/>
          </a:stretch>
        </p:blipFill>
        <p:spPr>
          <a:xfrm>
            <a:off x="81183" y="4653125"/>
            <a:ext cx="1923292" cy="423673"/>
          </a:xfrm>
          <a:prstGeom prst="rect">
            <a:avLst/>
          </a:prstGeom>
        </p:spPr>
      </p:pic>
      <p:sp>
        <p:nvSpPr>
          <p:cNvPr id="24" name="Google Shape;211;p35">
            <a:extLst>
              <a:ext uri="{FF2B5EF4-FFF2-40B4-BE49-F238E27FC236}">
                <a16:creationId xmlns:a16="http://schemas.microsoft.com/office/drawing/2014/main" id="{7ABD4C4A-B290-4AA0-BE15-AFF21F5ECBAE}"/>
              </a:ext>
            </a:extLst>
          </p:cNvPr>
          <p:cNvSpPr txBox="1">
            <a:spLocks/>
          </p:cNvSpPr>
          <p:nvPr/>
        </p:nvSpPr>
        <p:spPr>
          <a:xfrm>
            <a:off x="3359297" y="3964336"/>
            <a:ext cx="923700" cy="84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4800"/>
              <a:buFont typeface="Reem Kufi"/>
              <a:buNone/>
              <a:defRPr sz="4800" b="0" i="0" u="none" strike="noStrike" cap="none">
                <a:solidFill>
                  <a:schemeClr val="accent1"/>
                </a:solidFill>
                <a:latin typeface="Reem Kufi"/>
                <a:ea typeface="Reem Kufi"/>
                <a:cs typeface="Reem Kufi"/>
                <a:sym typeface="Reem Kufi"/>
              </a:defRPr>
            </a:lvl1pPr>
            <a:lvl2pPr marR="0" lvl="1"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2pPr>
            <a:lvl3pPr marR="0" lvl="2"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3pPr>
            <a:lvl4pPr marR="0" lvl="3"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4pPr>
            <a:lvl5pPr marR="0" lvl="4"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5pPr>
            <a:lvl6pPr marR="0" lvl="5"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6pPr>
            <a:lvl7pPr marR="0" lvl="6"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7pPr>
            <a:lvl8pPr marR="0" lvl="7"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8pPr>
            <a:lvl9pPr marR="0" lvl="8" algn="ctr" rtl="0">
              <a:lnSpc>
                <a:spcPct val="100000"/>
              </a:lnSpc>
              <a:spcBef>
                <a:spcPts val="0"/>
              </a:spcBef>
              <a:spcAft>
                <a:spcPts val="0"/>
              </a:spcAft>
              <a:buClr>
                <a:schemeClr val="accent1"/>
              </a:buClr>
              <a:buSzPts val="12000"/>
              <a:buFont typeface="Arial"/>
              <a:buNone/>
              <a:defRPr sz="12000" b="0" i="0" u="none" strike="noStrike" cap="none">
                <a:solidFill>
                  <a:schemeClr val="accent1"/>
                </a:solidFill>
                <a:latin typeface="Arial"/>
                <a:ea typeface="Arial"/>
                <a:cs typeface="Arial"/>
                <a:sym typeface="Arial"/>
              </a:defRPr>
            </a:lvl9pPr>
          </a:lstStyle>
          <a:p>
            <a:endParaRPr lang="en" dirty="0"/>
          </a:p>
        </p:txBody>
      </p:sp>
      <p:sp>
        <p:nvSpPr>
          <p:cNvPr id="13" name="Rectangle 12"/>
          <p:cNvSpPr/>
          <p:nvPr/>
        </p:nvSpPr>
        <p:spPr>
          <a:xfrm>
            <a:off x="2961409" y="1433945"/>
            <a:ext cx="5787735" cy="1969770"/>
          </a:xfrm>
          <a:prstGeom prst="rect">
            <a:avLst/>
          </a:prstGeom>
        </p:spPr>
        <p:txBody>
          <a:bodyPr wrap="square">
            <a:spAutoFit/>
          </a:bodyPr>
          <a:lstStyle/>
          <a:p>
            <a:r>
              <a:rPr lang="en-US" sz="1600" b="1" dirty="0"/>
              <a:t>Possible Explanations</a:t>
            </a:r>
            <a:br>
              <a:rPr lang="en-US" sz="1600" dirty="0"/>
            </a:br>
            <a:endParaRPr lang="ar-EG" sz="1600" dirty="0"/>
          </a:p>
          <a:p>
            <a:r>
              <a:rPr lang="en-US" sz="1800" b="1" dirty="0"/>
              <a:t>Can you think of anything that may explain your results? Are there any factors that might change your results? How might you go about confirming your results? What, if anything, should be done by you or others based on your findings?</a:t>
            </a:r>
          </a:p>
        </p:txBody>
      </p:sp>
      <p:pic>
        <p:nvPicPr>
          <p:cNvPr id="31" name="Picture 2" descr="http://ciese.org/media/live/curriculum/drainproj/images/step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33" y="1298266"/>
            <a:ext cx="2199067" cy="2771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5" name="صورة 4">
            <a:extLst>
              <a:ext uri="{FF2B5EF4-FFF2-40B4-BE49-F238E27FC236}">
                <a16:creationId xmlns:a16="http://schemas.microsoft.com/office/drawing/2014/main" id="{FBA5D195-6EC5-4027-91E2-1269F1CDC171}"/>
              </a:ext>
            </a:extLst>
          </p:cNvPr>
          <p:cNvPicPr>
            <a:picLocks noChangeAspect="1"/>
          </p:cNvPicPr>
          <p:nvPr/>
        </p:nvPicPr>
        <p:blipFill>
          <a:blip r:embed="rId3"/>
          <a:stretch>
            <a:fillRect/>
          </a:stretch>
        </p:blipFill>
        <p:spPr>
          <a:xfrm>
            <a:off x="91815" y="0"/>
            <a:ext cx="1923292" cy="423673"/>
          </a:xfrm>
          <a:prstGeom prst="rect">
            <a:avLst/>
          </a:prstGeom>
        </p:spPr>
      </p:pic>
      <p:sp>
        <p:nvSpPr>
          <p:cNvPr id="8" name="Subtitle 7">
            <a:extLst>
              <a:ext uri="{FF2B5EF4-FFF2-40B4-BE49-F238E27FC236}">
                <a16:creationId xmlns:a16="http://schemas.microsoft.com/office/drawing/2014/main" id="{F53BAD42-33F2-4F56-ACB9-13908D17E49B}"/>
              </a:ext>
            </a:extLst>
          </p:cNvPr>
          <p:cNvSpPr>
            <a:spLocks noGrp="1"/>
          </p:cNvSpPr>
          <p:nvPr>
            <p:ph type="subTitle" idx="1"/>
          </p:nvPr>
        </p:nvSpPr>
        <p:spPr>
          <a:xfrm>
            <a:off x="0" y="1895604"/>
            <a:ext cx="3114471" cy="1910760"/>
          </a:xfrm>
        </p:spPr>
        <p:txBody>
          <a:bodyPr/>
          <a:lstStyle/>
          <a:p>
            <a:r>
              <a:rPr lang="en-US" b="1" u="sng" dirty="0">
                <a:solidFill>
                  <a:schemeClr val="tx2"/>
                </a:solidFill>
                <a:latin typeface="+mn-lt"/>
              </a:rPr>
              <a:t>Data analysis </a:t>
            </a:r>
            <a:endParaRPr lang="en-US" dirty="0">
              <a:solidFill>
                <a:schemeClr val="tx2"/>
              </a:solidFill>
              <a:latin typeface="+mn-lt"/>
            </a:endParaRPr>
          </a:p>
          <a:p>
            <a:r>
              <a:rPr lang="en-US" sz="1400" dirty="0">
                <a:solidFill>
                  <a:schemeClr val="tx2"/>
                </a:solidFill>
                <a:latin typeface="+mn-lt"/>
              </a:rPr>
              <a:t>       </a:t>
            </a:r>
          </a:p>
          <a:p>
            <a:r>
              <a:rPr lang="en-US" sz="1400" dirty="0">
                <a:solidFill>
                  <a:schemeClr val="tx2"/>
                </a:solidFill>
                <a:latin typeface="+mn-lt"/>
              </a:rPr>
              <a:t>       Is defined as a process of cleaning, transforming, and modeling data to discover useful information for decision-making</a:t>
            </a:r>
          </a:p>
        </p:txBody>
      </p:sp>
      <p:sp>
        <p:nvSpPr>
          <p:cNvPr id="7" name="Title 6">
            <a:extLst>
              <a:ext uri="{FF2B5EF4-FFF2-40B4-BE49-F238E27FC236}">
                <a16:creationId xmlns:a16="http://schemas.microsoft.com/office/drawing/2014/main" id="{6132B12A-4AD5-4A14-A035-D5BD1858E170}"/>
              </a:ext>
            </a:extLst>
          </p:cNvPr>
          <p:cNvSpPr>
            <a:spLocks noGrp="1"/>
          </p:cNvSpPr>
          <p:nvPr>
            <p:ph type="title"/>
          </p:nvPr>
        </p:nvSpPr>
        <p:spPr>
          <a:xfrm>
            <a:off x="91815" y="423673"/>
            <a:ext cx="4745135" cy="572700"/>
          </a:xfrm>
        </p:spPr>
        <p:txBody>
          <a:bodyPr/>
          <a:lstStyle/>
          <a:p>
            <a:r>
              <a:rPr lang="en-US" sz="2800" dirty="0">
                <a:latin typeface="+mj-lt"/>
              </a:rPr>
              <a:t>What is Data Analysis and main purpose of it ?</a:t>
            </a:r>
          </a:p>
        </p:txBody>
      </p:sp>
      <p:pic>
        <p:nvPicPr>
          <p:cNvPr id="10" name="Picture 9" descr="A picture containing text, vector graphics&#10;&#10;Description automatically generated">
            <a:extLst>
              <a:ext uri="{FF2B5EF4-FFF2-40B4-BE49-F238E27FC236}">
                <a16:creationId xmlns:a16="http://schemas.microsoft.com/office/drawing/2014/main" id="{1FA0311D-8CEA-4DE0-A22C-7D244A00D594}"/>
              </a:ext>
            </a:extLst>
          </p:cNvPr>
          <p:cNvPicPr>
            <a:picLocks noChangeAspect="1"/>
          </p:cNvPicPr>
          <p:nvPr/>
        </p:nvPicPr>
        <p:blipFill>
          <a:blip r:embed="rId4"/>
          <a:stretch>
            <a:fillRect/>
          </a:stretch>
        </p:blipFill>
        <p:spPr>
          <a:xfrm>
            <a:off x="5183372" y="1349006"/>
            <a:ext cx="3571653" cy="2723264"/>
          </a:xfrm>
          <a:prstGeom prst="ellipse">
            <a:avLst/>
          </a:prstGeom>
          <a:ln>
            <a:noFill/>
          </a:ln>
          <a:effectLst>
            <a:softEdge rad="112500"/>
          </a:effectLst>
        </p:spPr>
      </p:pic>
      <p:sp>
        <p:nvSpPr>
          <p:cNvPr id="2" name="Rectangle 1">
            <a:extLst>
              <a:ext uri="{FF2B5EF4-FFF2-40B4-BE49-F238E27FC236}">
                <a16:creationId xmlns:a16="http://schemas.microsoft.com/office/drawing/2014/main" id="{975B6E41-0878-49BB-8379-4139A3694C19}"/>
              </a:ext>
            </a:extLst>
          </p:cNvPr>
          <p:cNvSpPr/>
          <p:nvPr/>
        </p:nvSpPr>
        <p:spPr>
          <a:xfrm>
            <a:off x="1339702" y="3595216"/>
            <a:ext cx="4572000" cy="954107"/>
          </a:xfrm>
          <a:prstGeom prst="rect">
            <a:avLst/>
          </a:prstGeom>
        </p:spPr>
        <p:txBody>
          <a:bodyPr>
            <a:spAutoFit/>
          </a:bodyPr>
          <a:lstStyle/>
          <a:p>
            <a:r>
              <a:rPr lang="en-US" b="1" u="sng" dirty="0">
                <a:solidFill>
                  <a:schemeClr val="tx2"/>
                </a:solidFill>
              </a:rPr>
              <a:t>The purpose of Data Analysis </a:t>
            </a:r>
          </a:p>
          <a:p>
            <a:r>
              <a:rPr lang="en-US" dirty="0">
                <a:solidFill>
                  <a:schemeClr val="tx2"/>
                </a:solidFill>
              </a:rPr>
              <a:t>       </a:t>
            </a:r>
          </a:p>
          <a:p>
            <a:r>
              <a:rPr lang="en-US" dirty="0">
                <a:solidFill>
                  <a:schemeClr val="tx2"/>
                </a:solidFill>
              </a:rPr>
              <a:t>       is to extract useful information from data and taking the decision based upon the data analysis.</a:t>
            </a:r>
          </a:p>
        </p:txBody>
      </p:sp>
    </p:spTree>
    <p:extLst>
      <p:ext uri="{BB962C8B-B14F-4D97-AF65-F5344CB8AC3E}">
        <p14:creationId xmlns:p14="http://schemas.microsoft.com/office/powerpoint/2010/main" val="2487851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597159" y="540000"/>
            <a:ext cx="3115041" cy="8724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Types of Data Analysis</a:t>
            </a:r>
            <a:endParaRPr dirty="0">
              <a:latin typeface="+mj-lt"/>
            </a:endParaRPr>
          </a:p>
        </p:txBody>
      </p:sp>
      <p:sp>
        <p:nvSpPr>
          <p:cNvPr id="244" name="Google Shape;244;p39"/>
          <p:cNvSpPr txBox="1">
            <a:spLocks noGrp="1"/>
          </p:cNvSpPr>
          <p:nvPr>
            <p:ph type="subTitle" idx="1"/>
          </p:nvPr>
        </p:nvSpPr>
        <p:spPr>
          <a:xfrm>
            <a:off x="1552725" y="2572650"/>
            <a:ext cx="228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Descriptive Analysis</a:t>
            </a:r>
            <a:endParaRPr dirty="0">
              <a:latin typeface="+mn-lt"/>
            </a:endParaRPr>
          </a:p>
        </p:txBody>
      </p:sp>
      <p:sp>
        <p:nvSpPr>
          <p:cNvPr id="245" name="Google Shape;245;p39"/>
          <p:cNvSpPr txBox="1">
            <a:spLocks noGrp="1"/>
          </p:cNvSpPr>
          <p:nvPr>
            <p:ph type="subTitle" idx="2"/>
          </p:nvPr>
        </p:nvSpPr>
        <p:spPr>
          <a:xfrm>
            <a:off x="3979437" y="2572650"/>
            <a:ext cx="228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Diagnostic Analysis</a:t>
            </a:r>
            <a:endParaRPr dirty="0">
              <a:latin typeface="+mn-lt"/>
            </a:endParaRPr>
          </a:p>
        </p:txBody>
      </p:sp>
      <p:sp>
        <p:nvSpPr>
          <p:cNvPr id="246" name="Google Shape;246;p39"/>
          <p:cNvSpPr txBox="1">
            <a:spLocks noGrp="1"/>
          </p:cNvSpPr>
          <p:nvPr>
            <p:ph type="subTitle" idx="3"/>
          </p:nvPr>
        </p:nvSpPr>
        <p:spPr>
          <a:xfrm>
            <a:off x="1495970" y="3560825"/>
            <a:ext cx="228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mn-lt"/>
              </a:rPr>
              <a:t>Predictive Analysis</a:t>
            </a:r>
            <a:endParaRPr dirty="0">
              <a:latin typeface="+mn-lt"/>
            </a:endParaRPr>
          </a:p>
        </p:txBody>
      </p:sp>
      <p:grpSp>
        <p:nvGrpSpPr>
          <p:cNvPr id="247" name="Google Shape;247;p39"/>
          <p:cNvGrpSpPr/>
          <p:nvPr/>
        </p:nvGrpSpPr>
        <p:grpSpPr>
          <a:xfrm>
            <a:off x="1528811" y="3275634"/>
            <a:ext cx="332705" cy="331102"/>
            <a:chOff x="-49786250" y="2316650"/>
            <a:chExt cx="300900" cy="299450"/>
          </a:xfrm>
        </p:grpSpPr>
        <p:sp>
          <p:nvSpPr>
            <p:cNvPr id="248" name="Google Shape;248;p39"/>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9" name="Google Shape;249;p39"/>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0" name="Google Shape;250;p39"/>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1" name="Google Shape;251;p39"/>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2" name="Google Shape;252;p39"/>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3" name="Google Shape;253;p39"/>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4" name="Google Shape;254;p39"/>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262" name="Google Shape;262;p39"/>
          <p:cNvSpPr/>
          <p:nvPr/>
        </p:nvSpPr>
        <p:spPr>
          <a:xfrm>
            <a:off x="1447950" y="2246775"/>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3" name="Google Shape;263;p39"/>
          <p:cNvSpPr/>
          <p:nvPr/>
        </p:nvSpPr>
        <p:spPr>
          <a:xfrm>
            <a:off x="3966175" y="2246775"/>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4" name="Google Shape;264;p39"/>
          <p:cNvSpPr/>
          <p:nvPr/>
        </p:nvSpPr>
        <p:spPr>
          <a:xfrm>
            <a:off x="1447949" y="3204685"/>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4" name="صورة 23">
            <a:extLst>
              <a:ext uri="{FF2B5EF4-FFF2-40B4-BE49-F238E27FC236}">
                <a16:creationId xmlns:a16="http://schemas.microsoft.com/office/drawing/2014/main" id="{3CBB16FC-F1D7-43DD-B39E-E3F5F54A4DA5}"/>
              </a:ext>
            </a:extLst>
          </p:cNvPr>
          <p:cNvPicPr>
            <a:picLocks noChangeAspect="1"/>
          </p:cNvPicPr>
          <p:nvPr/>
        </p:nvPicPr>
        <p:blipFill>
          <a:blip r:embed="rId3"/>
          <a:stretch>
            <a:fillRect/>
          </a:stretch>
        </p:blipFill>
        <p:spPr>
          <a:xfrm>
            <a:off x="59687" y="0"/>
            <a:ext cx="1923292" cy="423673"/>
          </a:xfrm>
          <a:prstGeom prst="rect">
            <a:avLst/>
          </a:prstGeom>
        </p:spPr>
      </p:pic>
      <p:sp>
        <p:nvSpPr>
          <p:cNvPr id="2" name="Google Shape;263;p39">
            <a:extLst>
              <a:ext uri="{FF2B5EF4-FFF2-40B4-BE49-F238E27FC236}">
                <a16:creationId xmlns:a16="http://schemas.microsoft.com/office/drawing/2014/main" id="{DC10B057-675D-482D-8647-4334FDA467A6}"/>
              </a:ext>
            </a:extLst>
          </p:cNvPr>
          <p:cNvSpPr/>
          <p:nvPr/>
        </p:nvSpPr>
        <p:spPr>
          <a:xfrm>
            <a:off x="3970959" y="3204685"/>
            <a:ext cx="26525" cy="937598"/>
          </a:xfrm>
          <a:custGeom>
            <a:avLst/>
            <a:gdLst/>
            <a:ahLst/>
            <a:cxnLst/>
            <a:rect l="l" t="t" r="r" b="b"/>
            <a:pathLst>
              <a:path w="1061" h="31989" extrusionOk="0">
                <a:moveTo>
                  <a:pt x="0" y="0"/>
                </a:moveTo>
                <a:lnTo>
                  <a:pt x="0" y="31989"/>
                </a:lnTo>
                <a:lnTo>
                  <a:pt x="1060" y="31989"/>
                </a:lnTo>
                <a:lnTo>
                  <a:pt x="106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7" name="Google Shape;313;p41">
            <a:extLst>
              <a:ext uri="{FF2B5EF4-FFF2-40B4-BE49-F238E27FC236}">
                <a16:creationId xmlns:a16="http://schemas.microsoft.com/office/drawing/2014/main" id="{E19F5DBE-12E2-43F5-A749-2031AF7E8A65}"/>
              </a:ext>
            </a:extLst>
          </p:cNvPr>
          <p:cNvGrpSpPr/>
          <p:nvPr/>
        </p:nvGrpSpPr>
        <p:grpSpPr>
          <a:xfrm>
            <a:off x="4094097" y="3195401"/>
            <a:ext cx="335064" cy="335932"/>
            <a:chOff x="-50523475" y="2316000"/>
            <a:chExt cx="299325" cy="300100"/>
          </a:xfrm>
        </p:grpSpPr>
        <p:sp>
          <p:nvSpPr>
            <p:cNvPr id="28" name="Google Shape;314;p41">
              <a:extLst>
                <a:ext uri="{FF2B5EF4-FFF2-40B4-BE49-F238E27FC236}">
                  <a16:creationId xmlns:a16="http://schemas.microsoft.com/office/drawing/2014/main" id="{1D6DB328-4A03-4B23-823A-34C52D49B3CB}"/>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9" name="Google Shape;315;p41">
              <a:extLst>
                <a:ext uri="{FF2B5EF4-FFF2-40B4-BE49-F238E27FC236}">
                  <a16:creationId xmlns:a16="http://schemas.microsoft.com/office/drawing/2014/main" id="{842DCDD5-566B-453A-A873-0AB964212970}"/>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3" name="Picture 2" descr="A picture containing icon&#10;&#10;Description automatically generated">
            <a:extLst>
              <a:ext uri="{FF2B5EF4-FFF2-40B4-BE49-F238E27FC236}">
                <a16:creationId xmlns:a16="http://schemas.microsoft.com/office/drawing/2014/main" id="{060EF0A6-F4E9-4A36-801A-84F6005B1968}"/>
              </a:ext>
            </a:extLst>
          </p:cNvPr>
          <p:cNvPicPr>
            <a:picLocks noChangeAspect="1"/>
          </p:cNvPicPr>
          <p:nvPr/>
        </p:nvPicPr>
        <p:blipFill>
          <a:blip r:embed="rId4"/>
          <a:stretch>
            <a:fillRect/>
          </a:stretch>
        </p:blipFill>
        <p:spPr>
          <a:xfrm>
            <a:off x="6299896" y="1412480"/>
            <a:ext cx="2359770" cy="2457771"/>
          </a:xfrm>
          <a:prstGeom prst="rect">
            <a:avLst/>
          </a:prstGeom>
        </p:spPr>
      </p:pic>
      <p:sp>
        <p:nvSpPr>
          <p:cNvPr id="34" name="Google Shape;245;p39">
            <a:extLst>
              <a:ext uri="{FF2B5EF4-FFF2-40B4-BE49-F238E27FC236}">
                <a16:creationId xmlns:a16="http://schemas.microsoft.com/office/drawing/2014/main" id="{08E7A656-B40B-4FAD-AAF3-E0C8A970029A}"/>
              </a:ext>
            </a:extLst>
          </p:cNvPr>
          <p:cNvSpPr txBox="1">
            <a:spLocks/>
          </p:cNvSpPr>
          <p:nvPr/>
        </p:nvSpPr>
        <p:spPr>
          <a:xfrm>
            <a:off x="3992455" y="3548616"/>
            <a:ext cx="2285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Source Sans Pro"/>
              <a:buNone/>
              <a:defRPr sz="1600" b="0" i="0" u="none" strike="noStrike" cap="none">
                <a:solidFill>
                  <a:schemeClr val="dk2"/>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chemeClr val="dk2"/>
              </a:buClr>
              <a:buSzPts val="1400"/>
              <a:buFont typeface="Source Sans Pro"/>
              <a:buNone/>
              <a:defRPr sz="1400" b="0" i="0" u="none" strike="noStrike" cap="none">
                <a:solidFill>
                  <a:schemeClr val="dk2"/>
                </a:solidFill>
                <a:latin typeface="Source Sans Pro"/>
                <a:ea typeface="Source Sans Pro"/>
                <a:cs typeface="Source Sans Pro"/>
                <a:sym typeface="Source Sans Pro"/>
              </a:defRPr>
            </a:lvl9pPr>
          </a:lstStyle>
          <a:p>
            <a:pPr marL="0" lvl="0" indent="0">
              <a:spcAft>
                <a:spcPts val="1600"/>
              </a:spcAft>
              <a:buClr>
                <a:srgbClr val="637B7F"/>
              </a:buClr>
            </a:pPr>
            <a:r>
              <a:rPr lang="en-US" dirty="0">
                <a:solidFill>
                  <a:srgbClr val="637B7F"/>
                </a:solidFill>
                <a:latin typeface="Arial"/>
              </a:rPr>
              <a:t>Perspective </a:t>
            </a:r>
            <a:r>
              <a:rPr kumimoji="0" lang="en-US" sz="1600" b="0" i="0" u="none" strike="noStrike" kern="0" cap="none" spc="0" normalizeH="0" baseline="0" noProof="0" dirty="0">
                <a:ln>
                  <a:noFill/>
                </a:ln>
                <a:solidFill>
                  <a:srgbClr val="637B7F"/>
                </a:solidFill>
                <a:effectLst/>
                <a:uLnTx/>
                <a:uFillTx/>
                <a:latin typeface="Arial"/>
                <a:ea typeface="Source Sans Pro"/>
                <a:sym typeface="Source Sans Pro"/>
              </a:rPr>
              <a:t>Analysis</a:t>
            </a:r>
          </a:p>
        </p:txBody>
      </p:sp>
      <p:sp>
        <p:nvSpPr>
          <p:cNvPr id="5" name="Google Shape;9038;p71">
            <a:extLst>
              <a:ext uri="{FF2B5EF4-FFF2-40B4-BE49-F238E27FC236}">
                <a16:creationId xmlns:a16="http://schemas.microsoft.com/office/drawing/2014/main" id="{DB7664AE-37EB-4745-8419-9673C7A77077}"/>
              </a:ext>
            </a:extLst>
          </p:cNvPr>
          <p:cNvSpPr/>
          <p:nvPr/>
        </p:nvSpPr>
        <p:spPr>
          <a:xfrm>
            <a:off x="1552725" y="2222816"/>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435D74"/>
              </a:solidFill>
              <a:effectLst/>
              <a:uLnTx/>
              <a:uFillTx/>
              <a:latin typeface="Arial"/>
              <a:cs typeface="Arial"/>
              <a:sym typeface="Arial"/>
            </a:endParaRPr>
          </a:p>
        </p:txBody>
      </p:sp>
      <p:grpSp>
        <p:nvGrpSpPr>
          <p:cNvPr id="37" name="Google Shape;9484;p72">
            <a:extLst>
              <a:ext uri="{FF2B5EF4-FFF2-40B4-BE49-F238E27FC236}">
                <a16:creationId xmlns:a16="http://schemas.microsoft.com/office/drawing/2014/main" id="{F7E3AC2B-275D-4761-B0E4-F19DE7A7A2DF}"/>
              </a:ext>
            </a:extLst>
          </p:cNvPr>
          <p:cNvGrpSpPr/>
          <p:nvPr/>
        </p:nvGrpSpPr>
        <p:grpSpPr>
          <a:xfrm>
            <a:off x="4115792" y="2263602"/>
            <a:ext cx="355063" cy="354136"/>
            <a:chOff x="-23229925" y="1970225"/>
            <a:chExt cx="296950" cy="296175"/>
          </a:xfrm>
          <a:solidFill>
            <a:schemeClr val="tx2"/>
          </a:solidFill>
        </p:grpSpPr>
        <p:sp>
          <p:nvSpPr>
            <p:cNvPr id="38" name="Google Shape;9485;p72">
              <a:extLst>
                <a:ext uri="{FF2B5EF4-FFF2-40B4-BE49-F238E27FC236}">
                  <a16:creationId xmlns:a16="http://schemas.microsoft.com/office/drawing/2014/main" id="{982708F4-FCE7-4634-9F1B-383C2F1A0587}"/>
                </a:ext>
              </a:extLst>
            </p:cNvPr>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9" name="Google Shape;9486;p72">
              <a:extLst>
                <a:ext uri="{FF2B5EF4-FFF2-40B4-BE49-F238E27FC236}">
                  <a16:creationId xmlns:a16="http://schemas.microsoft.com/office/drawing/2014/main" id="{7EA34E47-A592-4383-A521-72486169A68E}"/>
                </a:ext>
              </a:extLst>
            </p:cNvPr>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0" name="Google Shape;9487;p72">
              <a:extLst>
                <a:ext uri="{FF2B5EF4-FFF2-40B4-BE49-F238E27FC236}">
                  <a16:creationId xmlns:a16="http://schemas.microsoft.com/office/drawing/2014/main" id="{C432087A-0EAF-4263-8ABA-3B71B8FF9966}"/>
                </a:ext>
              </a:extLst>
            </p:cNvPr>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 name="Google Shape;9488;p72">
              <a:extLst>
                <a:ext uri="{FF2B5EF4-FFF2-40B4-BE49-F238E27FC236}">
                  <a16:creationId xmlns:a16="http://schemas.microsoft.com/office/drawing/2014/main" id="{460E7E8A-6EB6-402F-AE78-7792DE1D159B}"/>
                </a:ext>
              </a:extLst>
            </p:cNvPr>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
        <p:nvSpPr>
          <p:cNvPr id="5" name="Title 4">
            <a:extLst>
              <a:ext uri="{FF2B5EF4-FFF2-40B4-BE49-F238E27FC236}">
                <a16:creationId xmlns:a16="http://schemas.microsoft.com/office/drawing/2014/main" id="{11587EFF-A3AE-4811-8439-6B4CB1A4A992}"/>
              </a:ext>
            </a:extLst>
          </p:cNvPr>
          <p:cNvSpPr>
            <a:spLocks noGrp="1"/>
          </p:cNvSpPr>
          <p:nvPr>
            <p:ph type="title"/>
          </p:nvPr>
        </p:nvSpPr>
        <p:spPr>
          <a:xfrm>
            <a:off x="1" y="914400"/>
            <a:ext cx="3009014" cy="596508"/>
          </a:xfrm>
        </p:spPr>
        <p:txBody>
          <a:bodyPr/>
          <a:lstStyle/>
          <a:p>
            <a:r>
              <a:rPr lang="en-US" sz="2400" dirty="0">
                <a:latin typeface="+mj-lt"/>
              </a:rPr>
              <a:t>Descriptive analysis </a:t>
            </a:r>
          </a:p>
        </p:txBody>
      </p:sp>
      <p:sp>
        <p:nvSpPr>
          <p:cNvPr id="40" name="Subtitle 2">
            <a:extLst>
              <a:ext uri="{FF2B5EF4-FFF2-40B4-BE49-F238E27FC236}">
                <a16:creationId xmlns:a16="http://schemas.microsoft.com/office/drawing/2014/main" id="{76453B73-E0E6-4F58-B0F8-73B45996E9F0}"/>
              </a:ext>
            </a:extLst>
          </p:cNvPr>
          <p:cNvSpPr txBox="1">
            <a:spLocks/>
          </p:cNvSpPr>
          <p:nvPr/>
        </p:nvSpPr>
        <p:spPr>
          <a:xfrm>
            <a:off x="508374" y="1388043"/>
            <a:ext cx="3202705" cy="1387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Source Sans Pro"/>
              <a:buNone/>
              <a:defRPr sz="1600" b="0" i="0" u="none" strike="noStrike" cap="none">
                <a:solidFill>
                  <a:schemeClr val="accent1"/>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9pPr>
          </a:lstStyle>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r>
              <a:rPr lang="en-US" b="1" u="sng" dirty="0">
                <a:solidFill>
                  <a:srgbClr val="EBB55A"/>
                </a:solidFill>
                <a:latin typeface="Arial"/>
              </a:rPr>
              <a:t>Q</a:t>
            </a:r>
            <a:r>
              <a:rPr kumimoji="0" lang="en-US" b="1" i="0" u="sng" strike="noStrike" kern="0" cap="none" spc="0" normalizeH="0" baseline="0" noProof="0" dirty="0">
                <a:ln>
                  <a:noFill/>
                </a:ln>
                <a:solidFill>
                  <a:srgbClr val="EBB55A"/>
                </a:solidFill>
                <a:effectLst/>
                <a:uLnTx/>
                <a:uFillTx/>
                <a:latin typeface="Arial"/>
                <a:ea typeface="Source Sans Pro"/>
                <a:sym typeface="Source Sans Pro"/>
              </a:rPr>
              <a:t>"What's happened“ </a:t>
            </a:r>
          </a:p>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r>
              <a:rPr lang="en-US" b="1" u="sng" dirty="0">
                <a:solidFill>
                  <a:srgbClr val="EBB55A"/>
                </a:solidFill>
                <a:latin typeface="Arial"/>
              </a:rPr>
              <a:t>EX:</a:t>
            </a:r>
          </a:p>
          <a:p>
            <a:pPr lvl="0">
              <a:buClr>
                <a:srgbClr val="637B7F"/>
              </a:buClr>
              <a:defRPr/>
            </a:pPr>
            <a:r>
              <a:rPr lang="en-US" dirty="0">
                <a:solidFill>
                  <a:srgbClr val="EBB55A"/>
                </a:solidFill>
                <a:latin typeface="Arial"/>
              </a:rPr>
              <a:t>1 - KPI Dashboards</a:t>
            </a:r>
          </a:p>
          <a:p>
            <a:pPr lvl="0">
              <a:buClr>
                <a:srgbClr val="637B7F"/>
              </a:buClr>
              <a:defRPr/>
            </a:pPr>
            <a:r>
              <a:rPr lang="en-US" dirty="0">
                <a:solidFill>
                  <a:srgbClr val="EBB55A"/>
                </a:solidFill>
                <a:latin typeface="Arial"/>
              </a:rPr>
              <a:t>2 - Monthly revenue reports</a:t>
            </a:r>
          </a:p>
          <a:p>
            <a:pPr lvl="0">
              <a:buClr>
                <a:srgbClr val="637B7F"/>
              </a:buClr>
              <a:defRPr/>
            </a:pPr>
            <a:r>
              <a:rPr lang="en-US" dirty="0">
                <a:solidFill>
                  <a:srgbClr val="EBB55A"/>
                </a:solidFill>
                <a:latin typeface="Arial"/>
              </a:rPr>
              <a:t>3 - Overview of potential clients</a:t>
            </a:r>
          </a:p>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endParaRPr kumimoji="0" lang="en-US" sz="1600" b="0" i="0" u="none" strike="noStrike" kern="0" cap="none" spc="0" normalizeH="0" baseline="0" noProof="0" dirty="0">
              <a:ln>
                <a:noFill/>
              </a:ln>
              <a:solidFill>
                <a:srgbClr val="EBB55A"/>
              </a:solidFill>
              <a:effectLst/>
              <a:uLnTx/>
              <a:uFillTx/>
              <a:latin typeface="Arial"/>
              <a:ea typeface="Source Sans Pro"/>
              <a:sym typeface="Source Sans Pro"/>
            </a:endParaRPr>
          </a:p>
        </p:txBody>
      </p:sp>
      <p:pic>
        <p:nvPicPr>
          <p:cNvPr id="11" name="Picture 10" descr="Icon&#10;&#10;Description automatically generated">
            <a:extLst>
              <a:ext uri="{FF2B5EF4-FFF2-40B4-BE49-F238E27FC236}">
                <a16:creationId xmlns:a16="http://schemas.microsoft.com/office/drawing/2014/main" id="{622915FB-7A03-4DDA-9E68-1D934371DE35}"/>
              </a:ext>
            </a:extLst>
          </p:cNvPr>
          <p:cNvPicPr>
            <a:picLocks noChangeAspect="1"/>
          </p:cNvPicPr>
          <p:nvPr/>
        </p:nvPicPr>
        <p:blipFill>
          <a:blip r:embed="rId4"/>
          <a:stretch>
            <a:fillRect/>
          </a:stretch>
        </p:blipFill>
        <p:spPr>
          <a:xfrm>
            <a:off x="6347637" y="2556079"/>
            <a:ext cx="2957051" cy="2587421"/>
          </a:xfrm>
          <a:prstGeom prst="rect">
            <a:avLst/>
          </a:prstGeom>
        </p:spPr>
      </p:pic>
    </p:spTree>
    <p:extLst>
      <p:ext uri="{BB962C8B-B14F-4D97-AF65-F5344CB8AC3E}">
        <p14:creationId xmlns:p14="http://schemas.microsoft.com/office/powerpoint/2010/main" val="40960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
        <p:nvSpPr>
          <p:cNvPr id="5" name="Title 4">
            <a:extLst>
              <a:ext uri="{FF2B5EF4-FFF2-40B4-BE49-F238E27FC236}">
                <a16:creationId xmlns:a16="http://schemas.microsoft.com/office/drawing/2014/main" id="{11587EFF-A3AE-4811-8439-6B4CB1A4A992}"/>
              </a:ext>
            </a:extLst>
          </p:cNvPr>
          <p:cNvSpPr>
            <a:spLocks noGrp="1"/>
          </p:cNvSpPr>
          <p:nvPr>
            <p:ph type="title"/>
          </p:nvPr>
        </p:nvSpPr>
        <p:spPr>
          <a:xfrm>
            <a:off x="1" y="914400"/>
            <a:ext cx="3009014" cy="596508"/>
          </a:xfrm>
        </p:spPr>
        <p:txBody>
          <a:bodyPr/>
          <a:lstStyle/>
          <a:p>
            <a:r>
              <a:rPr lang="en-US" sz="2400" dirty="0"/>
              <a:t>Descriptive analysis </a:t>
            </a:r>
          </a:p>
        </p:txBody>
      </p:sp>
      <p:sp>
        <p:nvSpPr>
          <p:cNvPr id="40" name="Subtitle 2">
            <a:extLst>
              <a:ext uri="{FF2B5EF4-FFF2-40B4-BE49-F238E27FC236}">
                <a16:creationId xmlns:a16="http://schemas.microsoft.com/office/drawing/2014/main" id="{76453B73-E0E6-4F58-B0F8-73B45996E9F0}"/>
              </a:ext>
            </a:extLst>
          </p:cNvPr>
          <p:cNvSpPr txBox="1">
            <a:spLocks/>
          </p:cNvSpPr>
          <p:nvPr/>
        </p:nvSpPr>
        <p:spPr>
          <a:xfrm>
            <a:off x="508374" y="1388043"/>
            <a:ext cx="3202705" cy="1387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Source Sans Pro"/>
              <a:buNone/>
              <a:defRPr sz="1600" b="0" i="0" u="none" strike="noStrike" cap="none">
                <a:solidFill>
                  <a:schemeClr val="accent1"/>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9pPr>
          </a:lstStyle>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r>
              <a:rPr lang="en-US" b="1" u="sng" dirty="0">
                <a:solidFill>
                  <a:srgbClr val="EBB55A"/>
                </a:solidFill>
                <a:latin typeface="Arial"/>
              </a:rPr>
              <a:t>Q</a:t>
            </a:r>
            <a:r>
              <a:rPr kumimoji="0" lang="en-US" b="1" i="0" u="sng" strike="noStrike" kern="0" cap="none" spc="0" normalizeH="0" baseline="0" noProof="0" dirty="0">
                <a:ln>
                  <a:noFill/>
                </a:ln>
                <a:solidFill>
                  <a:srgbClr val="EBB55A"/>
                </a:solidFill>
                <a:effectLst/>
                <a:uLnTx/>
                <a:uFillTx/>
                <a:latin typeface="Arial"/>
                <a:ea typeface="Source Sans Pro"/>
                <a:sym typeface="Source Sans Pro"/>
              </a:rPr>
              <a:t>"What's happened“ </a:t>
            </a:r>
          </a:p>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r>
              <a:rPr lang="en-US" b="1" u="sng" dirty="0">
                <a:solidFill>
                  <a:srgbClr val="EBB55A"/>
                </a:solidFill>
                <a:latin typeface="Arial"/>
              </a:rPr>
              <a:t>EX:</a:t>
            </a:r>
          </a:p>
          <a:p>
            <a:pPr lvl="0">
              <a:buClr>
                <a:srgbClr val="637B7F"/>
              </a:buClr>
              <a:defRPr/>
            </a:pPr>
            <a:r>
              <a:rPr lang="en-US" dirty="0">
                <a:solidFill>
                  <a:srgbClr val="EBB55A"/>
                </a:solidFill>
                <a:latin typeface="Arial"/>
              </a:rPr>
              <a:t>1 - KPI Dashboards</a:t>
            </a:r>
          </a:p>
          <a:p>
            <a:pPr lvl="0">
              <a:buClr>
                <a:srgbClr val="637B7F"/>
              </a:buClr>
              <a:defRPr/>
            </a:pPr>
            <a:r>
              <a:rPr lang="en-US" dirty="0">
                <a:solidFill>
                  <a:srgbClr val="EBB55A"/>
                </a:solidFill>
                <a:latin typeface="Arial"/>
              </a:rPr>
              <a:t>2 - Monthly revenue reports</a:t>
            </a:r>
          </a:p>
          <a:p>
            <a:pPr lvl="0">
              <a:buClr>
                <a:srgbClr val="637B7F"/>
              </a:buClr>
              <a:defRPr/>
            </a:pPr>
            <a:r>
              <a:rPr lang="en-US" dirty="0">
                <a:solidFill>
                  <a:srgbClr val="EBB55A"/>
                </a:solidFill>
                <a:latin typeface="Arial"/>
              </a:rPr>
              <a:t>3 - Overview of potential clients</a:t>
            </a:r>
          </a:p>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endParaRPr kumimoji="0" lang="en-US" sz="1600" b="0" i="0" u="none" strike="noStrike" kern="0" cap="none" spc="0" normalizeH="0" baseline="0" noProof="0" dirty="0">
              <a:ln>
                <a:noFill/>
              </a:ln>
              <a:solidFill>
                <a:srgbClr val="EBB55A"/>
              </a:solidFill>
              <a:effectLst/>
              <a:uLnTx/>
              <a:uFillTx/>
              <a:latin typeface="Arial"/>
              <a:ea typeface="Source Sans Pro"/>
              <a:sym typeface="Source Sans Pro"/>
            </a:endParaRPr>
          </a:p>
        </p:txBody>
      </p:sp>
      <p:pic>
        <p:nvPicPr>
          <p:cNvPr id="11" name="Picture 10" descr="Icon&#10;&#10;Description automatically generated">
            <a:extLst>
              <a:ext uri="{FF2B5EF4-FFF2-40B4-BE49-F238E27FC236}">
                <a16:creationId xmlns:a16="http://schemas.microsoft.com/office/drawing/2014/main" id="{622915FB-7A03-4DDA-9E68-1D934371DE35}"/>
              </a:ext>
            </a:extLst>
          </p:cNvPr>
          <p:cNvPicPr>
            <a:picLocks noChangeAspect="1"/>
          </p:cNvPicPr>
          <p:nvPr/>
        </p:nvPicPr>
        <p:blipFill>
          <a:blip r:embed="rId4"/>
          <a:stretch>
            <a:fillRect/>
          </a:stretch>
        </p:blipFill>
        <p:spPr>
          <a:xfrm>
            <a:off x="6347637" y="2556079"/>
            <a:ext cx="2957051" cy="2587421"/>
          </a:xfrm>
          <a:prstGeom prst="rect">
            <a:avLst/>
          </a:prstGeom>
        </p:spPr>
      </p:pic>
      <p:sp>
        <p:nvSpPr>
          <p:cNvPr id="17" name="Title 4">
            <a:extLst>
              <a:ext uri="{FF2B5EF4-FFF2-40B4-BE49-F238E27FC236}">
                <a16:creationId xmlns:a16="http://schemas.microsoft.com/office/drawing/2014/main" id="{4D01DD71-E34C-4351-813B-957704B34FAE}"/>
              </a:ext>
            </a:extLst>
          </p:cNvPr>
          <p:cNvSpPr txBox="1">
            <a:spLocks/>
          </p:cNvSpPr>
          <p:nvPr/>
        </p:nvSpPr>
        <p:spPr>
          <a:xfrm>
            <a:off x="4012035" y="907305"/>
            <a:ext cx="3009014" cy="5965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eem Kufi"/>
              <a:buNone/>
              <a:defRPr sz="3000" b="0" i="0" u="none" strike="noStrike" cap="none">
                <a:solidFill>
                  <a:schemeClr val="dk2"/>
                </a:solidFill>
                <a:latin typeface="Reem Kufi"/>
                <a:ea typeface="Reem Kufi"/>
                <a:cs typeface="Reem Kufi"/>
                <a:sym typeface="Reem Kufi"/>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US" sz="2400" dirty="0"/>
              <a:t>Diagnostic analysis </a:t>
            </a:r>
          </a:p>
        </p:txBody>
      </p:sp>
      <p:sp>
        <p:nvSpPr>
          <p:cNvPr id="14" name="Rectangle 13">
            <a:extLst>
              <a:ext uri="{FF2B5EF4-FFF2-40B4-BE49-F238E27FC236}">
                <a16:creationId xmlns:a16="http://schemas.microsoft.com/office/drawing/2014/main" id="{284A9A18-1794-4B3B-A244-F91B8D5DFBF5}"/>
              </a:ext>
            </a:extLst>
          </p:cNvPr>
          <p:cNvSpPr/>
          <p:nvPr/>
        </p:nvSpPr>
        <p:spPr>
          <a:xfrm>
            <a:off x="4012035" y="1477519"/>
            <a:ext cx="4382931" cy="830997"/>
          </a:xfrm>
          <a:prstGeom prst="rect">
            <a:avLst/>
          </a:prstGeom>
        </p:spPr>
        <p:txBody>
          <a:bodyPr wrap="none">
            <a:spAutoFit/>
          </a:bodyPr>
          <a:lstStyle/>
          <a:p>
            <a:pPr marL="457200" lvl="0" indent="-342900">
              <a:buClr>
                <a:srgbClr val="637B7F"/>
              </a:buClr>
              <a:buSzPts val="1800"/>
              <a:defRPr/>
            </a:pPr>
            <a:r>
              <a:rPr lang="en-US" sz="1600" b="1" u="sng" dirty="0" err="1">
                <a:solidFill>
                  <a:schemeClr val="accent4"/>
                </a:solidFill>
              </a:rPr>
              <a:t>Q</a:t>
            </a:r>
            <a:r>
              <a:rPr lang="en-US" sz="1600" b="1" u="sng" dirty="0" err="1">
                <a:solidFill>
                  <a:schemeClr val="accent4"/>
                </a:solidFill>
                <a:ea typeface="Source Sans Pro"/>
                <a:sym typeface="Source Sans Pro"/>
              </a:rPr>
              <a:t>“Why</a:t>
            </a:r>
            <a:r>
              <a:rPr lang="en-US" sz="1600" b="1" u="sng" dirty="0">
                <a:solidFill>
                  <a:schemeClr val="accent4"/>
                </a:solidFill>
                <a:ea typeface="Source Sans Pro"/>
                <a:sym typeface="Source Sans Pro"/>
              </a:rPr>
              <a:t> did it  happened“ </a:t>
            </a:r>
          </a:p>
          <a:p>
            <a:pPr marL="457200" lvl="0" indent="-342900">
              <a:buClr>
                <a:srgbClr val="637B7F"/>
              </a:buClr>
              <a:buSzPts val="1800"/>
              <a:defRPr/>
            </a:pPr>
            <a:r>
              <a:rPr lang="en-US" sz="1600" b="1" u="sng" dirty="0">
                <a:solidFill>
                  <a:schemeClr val="accent4"/>
                </a:solidFill>
                <a:ea typeface="Source Sans Pro"/>
                <a:sym typeface="Source Sans Pro"/>
              </a:rPr>
              <a:t>EX:</a:t>
            </a:r>
          </a:p>
          <a:p>
            <a:pPr marL="457200" lvl="0" indent="-342900">
              <a:buClr>
                <a:srgbClr val="637B7F"/>
              </a:buClr>
              <a:buSzPts val="1800"/>
              <a:defRPr/>
            </a:pPr>
            <a:r>
              <a:rPr lang="en-US" sz="1600" dirty="0">
                <a:solidFill>
                  <a:schemeClr val="accent4"/>
                </a:solidFill>
                <a:ea typeface="Source Sans Pro"/>
                <a:sym typeface="Source Sans Pro"/>
              </a:rPr>
              <a:t>1-reson for increasing or decreasing revenue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35" name="صورة 34">
            <a:extLst>
              <a:ext uri="{FF2B5EF4-FFF2-40B4-BE49-F238E27FC236}">
                <a16:creationId xmlns:a16="http://schemas.microsoft.com/office/drawing/2014/main" id="{5978423D-E5CC-4412-A371-1A418CA34BAE}"/>
              </a:ext>
            </a:extLst>
          </p:cNvPr>
          <p:cNvPicPr>
            <a:picLocks noChangeAspect="1"/>
          </p:cNvPicPr>
          <p:nvPr/>
        </p:nvPicPr>
        <p:blipFill>
          <a:blip r:embed="rId3"/>
          <a:stretch>
            <a:fillRect/>
          </a:stretch>
        </p:blipFill>
        <p:spPr>
          <a:xfrm>
            <a:off x="81183" y="4653125"/>
            <a:ext cx="1923292" cy="423673"/>
          </a:xfrm>
          <a:prstGeom prst="rect">
            <a:avLst/>
          </a:prstGeom>
        </p:spPr>
      </p:pic>
      <p:sp>
        <p:nvSpPr>
          <p:cNvPr id="5" name="Title 4">
            <a:extLst>
              <a:ext uri="{FF2B5EF4-FFF2-40B4-BE49-F238E27FC236}">
                <a16:creationId xmlns:a16="http://schemas.microsoft.com/office/drawing/2014/main" id="{11587EFF-A3AE-4811-8439-6B4CB1A4A992}"/>
              </a:ext>
            </a:extLst>
          </p:cNvPr>
          <p:cNvSpPr>
            <a:spLocks noGrp="1"/>
          </p:cNvSpPr>
          <p:nvPr>
            <p:ph type="title"/>
          </p:nvPr>
        </p:nvSpPr>
        <p:spPr>
          <a:xfrm>
            <a:off x="239102" y="1018480"/>
            <a:ext cx="3009014" cy="596508"/>
          </a:xfrm>
        </p:spPr>
        <p:txBody>
          <a:bodyPr/>
          <a:lstStyle/>
          <a:p>
            <a:r>
              <a:rPr lang="en-US" sz="2400" dirty="0"/>
              <a:t>Predictive analysis </a:t>
            </a:r>
          </a:p>
        </p:txBody>
      </p:sp>
      <p:sp>
        <p:nvSpPr>
          <p:cNvPr id="40" name="Subtitle 2">
            <a:extLst>
              <a:ext uri="{FF2B5EF4-FFF2-40B4-BE49-F238E27FC236}">
                <a16:creationId xmlns:a16="http://schemas.microsoft.com/office/drawing/2014/main" id="{76453B73-E0E6-4F58-B0F8-73B45996E9F0}"/>
              </a:ext>
            </a:extLst>
          </p:cNvPr>
          <p:cNvSpPr txBox="1">
            <a:spLocks/>
          </p:cNvSpPr>
          <p:nvPr/>
        </p:nvSpPr>
        <p:spPr>
          <a:xfrm>
            <a:off x="239102" y="1614988"/>
            <a:ext cx="3202705" cy="1387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Source Sans Pro"/>
              <a:buNone/>
              <a:defRPr sz="1600" b="0" i="0" u="none" strike="noStrike" cap="none">
                <a:solidFill>
                  <a:schemeClr val="accent1"/>
                </a:solidFill>
                <a:latin typeface="Source Sans Pro"/>
                <a:ea typeface="Source Sans Pro"/>
                <a:cs typeface="Source Sans Pro"/>
                <a:sym typeface="Source Sans Pro"/>
              </a:defRPr>
            </a:lvl1pPr>
            <a:lvl2pPr marL="914400" marR="0" lvl="1"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2pPr>
            <a:lvl3pPr marL="1371600" marR="0" lvl="2"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3pPr>
            <a:lvl4pPr marL="1828800" marR="0" lvl="3"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4pPr>
            <a:lvl5pPr marL="2286000" marR="0" lvl="4"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5pPr>
            <a:lvl6pPr marL="2743200" marR="0" lvl="5"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6pPr>
            <a:lvl7pPr marL="3200400" marR="0" lvl="6"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7pPr>
            <a:lvl8pPr marL="3657600" marR="0" lvl="7" indent="-317500" algn="l" rtl="0">
              <a:lnSpc>
                <a:spcPct val="100000"/>
              </a:lnSpc>
              <a:spcBef>
                <a:spcPts val="1600"/>
              </a:spcBef>
              <a:spcAft>
                <a:spcPts val="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8pPr>
            <a:lvl9pPr marL="4114800" marR="0" lvl="8" indent="-317500" algn="l" rtl="0">
              <a:lnSpc>
                <a:spcPct val="100000"/>
              </a:lnSpc>
              <a:spcBef>
                <a:spcPts val="1600"/>
              </a:spcBef>
              <a:spcAft>
                <a:spcPts val="1600"/>
              </a:spcAft>
              <a:buClr>
                <a:schemeClr val="dk2"/>
              </a:buClr>
              <a:buSzPts val="1400"/>
              <a:buFont typeface="Source Sans Pro"/>
              <a:buNone/>
              <a:defRPr sz="1400" b="0" i="0" u="none" strike="noStrike" cap="none">
                <a:solidFill>
                  <a:schemeClr val="accent1"/>
                </a:solidFill>
                <a:latin typeface="Source Sans Pro"/>
                <a:ea typeface="Source Sans Pro"/>
                <a:cs typeface="Source Sans Pro"/>
                <a:sym typeface="Source Sans Pro"/>
              </a:defRPr>
            </a:lvl9pPr>
          </a:lstStyle>
          <a:p>
            <a:pPr lvl="0">
              <a:buClr>
                <a:srgbClr val="637B7F"/>
              </a:buClr>
            </a:pPr>
            <a:r>
              <a:rPr lang="en-US" b="1" u="sng" dirty="0">
                <a:solidFill>
                  <a:schemeClr val="tx2"/>
                </a:solidFill>
                <a:latin typeface="Arial"/>
              </a:rPr>
              <a:t>Q</a:t>
            </a:r>
            <a:r>
              <a:rPr kumimoji="0" lang="en-US" b="1" i="0" u="sng" strike="noStrike" kern="0" cap="none" spc="0" normalizeH="0" baseline="0" noProof="0" dirty="0">
                <a:ln>
                  <a:noFill/>
                </a:ln>
                <a:solidFill>
                  <a:schemeClr val="tx2"/>
                </a:solidFill>
                <a:effectLst/>
                <a:uLnTx/>
                <a:uFillTx/>
                <a:latin typeface="Arial"/>
                <a:ea typeface="Source Sans Pro"/>
                <a:sym typeface="Source Sans Pro"/>
              </a:rPr>
              <a:t>"</a:t>
            </a:r>
            <a:r>
              <a:rPr lang="en-US" b="1" dirty="0">
                <a:solidFill>
                  <a:schemeClr val="tx2"/>
                </a:solidFill>
              </a:rPr>
              <a:t> </a:t>
            </a:r>
            <a:r>
              <a:rPr lang="en-US" b="1" u="sng" dirty="0">
                <a:solidFill>
                  <a:schemeClr val="tx2"/>
                </a:solidFill>
              </a:rPr>
              <a:t>what is likely to happen</a:t>
            </a:r>
            <a:r>
              <a:rPr kumimoji="0" lang="en-US" b="1" i="0" u="sng" strike="noStrike" kern="0" cap="none" spc="0" normalizeH="0" baseline="0" noProof="0" dirty="0">
                <a:ln>
                  <a:noFill/>
                </a:ln>
                <a:solidFill>
                  <a:schemeClr val="tx2"/>
                </a:solidFill>
                <a:effectLst/>
                <a:uLnTx/>
                <a:uFillTx/>
                <a:latin typeface="Arial"/>
                <a:sym typeface="Source Sans Pro"/>
              </a:rPr>
              <a:t>“ </a:t>
            </a:r>
            <a:endParaRPr lang="en-US" dirty="0">
              <a:solidFill>
                <a:schemeClr val="tx2"/>
              </a:solidFill>
              <a:latin typeface="Arial"/>
            </a:endParaRPr>
          </a:p>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r>
              <a:rPr lang="en-US" dirty="0">
                <a:solidFill>
                  <a:schemeClr val="tx2"/>
                </a:solidFill>
                <a:latin typeface="Arial"/>
              </a:rPr>
              <a:t>EX:</a:t>
            </a:r>
          </a:p>
          <a:p>
            <a:pPr lvl="0">
              <a:buClr>
                <a:srgbClr val="637B7F"/>
              </a:buClr>
              <a:defRPr/>
            </a:pPr>
            <a:r>
              <a:rPr lang="en-US" dirty="0">
                <a:solidFill>
                  <a:schemeClr val="tx2"/>
                </a:solidFill>
                <a:latin typeface="Arial"/>
              </a:rPr>
              <a:t>1- Sales Forecasting</a:t>
            </a:r>
          </a:p>
          <a:p>
            <a:pPr lvl="0">
              <a:buClr>
                <a:srgbClr val="637B7F"/>
              </a:buClr>
              <a:defRPr/>
            </a:pPr>
            <a:r>
              <a:rPr lang="en-US" dirty="0">
                <a:solidFill>
                  <a:schemeClr val="tx2"/>
                </a:solidFill>
                <a:latin typeface="Arial"/>
              </a:rPr>
              <a:t>2- Using customer segmentation to determine which leads have the best chance of converting</a:t>
            </a:r>
          </a:p>
          <a:p>
            <a:pPr marL="457200" marR="0" lvl="0" indent="-342900" algn="l" defTabSz="914400" rtl="0" eaLnBrk="1" fontAlgn="auto" latinLnBrk="0" hangingPunct="1">
              <a:lnSpc>
                <a:spcPct val="100000"/>
              </a:lnSpc>
              <a:spcBef>
                <a:spcPts val="0"/>
              </a:spcBef>
              <a:spcAft>
                <a:spcPts val="0"/>
              </a:spcAft>
              <a:buClr>
                <a:srgbClr val="637B7F"/>
              </a:buClr>
              <a:buSzPts val="1800"/>
              <a:buFont typeface="Source Sans Pro"/>
              <a:buNone/>
              <a:tabLst/>
              <a:defRPr/>
            </a:pPr>
            <a:endParaRPr kumimoji="0" lang="en-US" sz="1600" b="0" i="0" strike="noStrike" kern="0" cap="none" spc="0" normalizeH="0" baseline="0" noProof="0" dirty="0">
              <a:ln>
                <a:noFill/>
              </a:ln>
              <a:solidFill>
                <a:schemeClr val="tx2"/>
              </a:solidFill>
              <a:effectLst/>
              <a:uLnTx/>
              <a:uFillTx/>
              <a:latin typeface="Arial"/>
              <a:ea typeface="Source Sans Pro"/>
              <a:sym typeface="Source Sans Pro"/>
            </a:endParaRPr>
          </a:p>
        </p:txBody>
      </p:sp>
      <p:pic>
        <p:nvPicPr>
          <p:cNvPr id="11" name="Picture 10" descr="Icon&#10;&#10;Description automatically generated">
            <a:extLst>
              <a:ext uri="{FF2B5EF4-FFF2-40B4-BE49-F238E27FC236}">
                <a16:creationId xmlns:a16="http://schemas.microsoft.com/office/drawing/2014/main" id="{622915FB-7A03-4DDA-9E68-1D934371DE35}"/>
              </a:ext>
            </a:extLst>
          </p:cNvPr>
          <p:cNvPicPr>
            <a:picLocks noChangeAspect="1"/>
          </p:cNvPicPr>
          <p:nvPr/>
        </p:nvPicPr>
        <p:blipFill>
          <a:blip r:embed="rId4"/>
          <a:stretch>
            <a:fillRect/>
          </a:stretch>
        </p:blipFill>
        <p:spPr>
          <a:xfrm>
            <a:off x="6347637" y="2556079"/>
            <a:ext cx="2957051" cy="2587421"/>
          </a:xfrm>
          <a:prstGeom prst="rect">
            <a:avLst/>
          </a:prstGeom>
        </p:spPr>
      </p:pic>
    </p:spTree>
    <p:extLst>
      <p:ext uri="{BB962C8B-B14F-4D97-AF65-F5344CB8AC3E}">
        <p14:creationId xmlns:p14="http://schemas.microsoft.com/office/powerpoint/2010/main" val="1564405603"/>
      </p:ext>
    </p:extLst>
  </p:cSld>
  <p:clrMapOvr>
    <a:masterClrMapping/>
  </p:clrMapOvr>
</p:sld>
</file>

<file path=ppt/theme/theme1.xml><?xml version="1.0" encoding="utf-8"?>
<a:theme xmlns:a="http://schemas.openxmlformats.org/drawingml/2006/main" name="Simple Meeting by Slidesgo">
  <a:themeElements>
    <a:clrScheme name="Simple Light">
      <a:dk1>
        <a:srgbClr val="000000"/>
      </a:dk1>
      <a:lt1>
        <a:srgbClr val="FFFFFF"/>
      </a:lt1>
      <a:dk2>
        <a:srgbClr val="637B7F"/>
      </a:dk2>
      <a:lt2>
        <a:srgbClr val="EBB55A"/>
      </a:lt2>
      <a:accent1>
        <a:srgbClr val="D84E2E"/>
      </a:accent1>
      <a:accent2>
        <a:srgbClr val="637B7F"/>
      </a:accent2>
      <a:accent3>
        <a:srgbClr val="EBB55A"/>
      </a:accent3>
      <a:accent4>
        <a:srgbClr val="D84E2E"/>
      </a:accent4>
      <a:accent5>
        <a:srgbClr val="637B7F"/>
      </a:accent5>
      <a:accent6>
        <a:srgbClr val="EBB55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Meeting by Slidesgo">
  <a:themeElements>
    <a:clrScheme name="Simple Light">
      <a:dk1>
        <a:srgbClr val="000000"/>
      </a:dk1>
      <a:lt1>
        <a:srgbClr val="FFFFFF"/>
      </a:lt1>
      <a:dk2>
        <a:srgbClr val="637B7F"/>
      </a:dk2>
      <a:lt2>
        <a:srgbClr val="EBB55A"/>
      </a:lt2>
      <a:accent1>
        <a:srgbClr val="D84E2E"/>
      </a:accent1>
      <a:accent2>
        <a:srgbClr val="637B7F"/>
      </a:accent2>
      <a:accent3>
        <a:srgbClr val="EBB55A"/>
      </a:accent3>
      <a:accent4>
        <a:srgbClr val="D84E2E"/>
      </a:accent4>
      <a:accent5>
        <a:srgbClr val="637B7F"/>
      </a:accent5>
      <a:accent6>
        <a:srgbClr val="EBB55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1537</TotalTime>
  <Words>1496</Words>
  <Application>Microsoft Office PowerPoint</Application>
  <PresentationFormat>On-screen Show (16:9)</PresentationFormat>
  <Paragraphs>214</Paragraphs>
  <Slides>46</Slides>
  <Notes>44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Proxima Nova</vt:lpstr>
      <vt:lpstr>Berlin Sans FB Demi</vt:lpstr>
      <vt:lpstr>Reem Kufi</vt:lpstr>
      <vt:lpstr>Arial</vt:lpstr>
      <vt:lpstr>Source Sans Pro</vt:lpstr>
      <vt:lpstr>Simple Meeting by Slidesgo</vt:lpstr>
      <vt:lpstr>1_Simple Meeting by Slidesgo</vt:lpstr>
      <vt:lpstr>Data Analysis</vt:lpstr>
      <vt:lpstr>How we take any decision in our day-to-day life</vt:lpstr>
      <vt:lpstr>AGENDA</vt:lpstr>
      <vt:lpstr>What is Data Analysis and main purpose of it ?</vt:lpstr>
      <vt:lpstr>What is Data Analysis and main purpose of it ?</vt:lpstr>
      <vt:lpstr>Types of Data Analysis</vt:lpstr>
      <vt:lpstr>Descriptive analysis </vt:lpstr>
      <vt:lpstr>Descriptive analysis </vt:lpstr>
      <vt:lpstr>Predictive analysis </vt:lpstr>
      <vt:lpstr>Predictive analysis </vt:lpstr>
      <vt:lpstr>Data Analysis Process</vt:lpstr>
      <vt:lpstr>01</vt:lpstr>
      <vt:lpstr>PowerPoint Presentation</vt:lpstr>
      <vt:lpstr>PowerPoint Presentation</vt:lpstr>
      <vt:lpstr>02</vt:lpstr>
      <vt:lpstr> Data Cleaning</vt:lpstr>
      <vt:lpstr>PowerPoint Presentation</vt:lpstr>
      <vt:lpstr>PowerPoint Presentation</vt:lpstr>
      <vt:lpstr>Handling Outliers </vt:lpstr>
      <vt:lpstr>03</vt:lpstr>
      <vt:lpstr>—SOMEONE FAMOUS </vt:lpstr>
      <vt:lpstr>PowerPoint Presentation</vt:lpstr>
      <vt:lpstr>PowerPoint Presentation</vt:lpstr>
      <vt:lpstr>PowerPoint Presentation</vt:lpstr>
      <vt:lpstr>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Univariate Analysis</vt:lpstr>
      <vt:lpstr> Bivariate Analysis</vt:lpstr>
      <vt:lpstr>PowerPoint Presentation</vt:lpstr>
      <vt:lpstr>PowerPoint Presentation</vt:lpstr>
      <vt:lpstr>PowerPoint Presentation</vt:lpstr>
      <vt:lpstr>PowerPoint Presentation</vt:lpstr>
      <vt:lpstr>PowerPoint Presentation</vt:lpstr>
      <vt:lpstr>      5. Multivariate Analysis</vt:lpstr>
      <vt:lpstr>RAID SUMMARY</vt:lpstr>
      <vt:lpstr>Explanatory &amp; Exploratory Data Analytics  </vt:lpstr>
      <vt:lpstr>Communicate Your Results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MEETING</dc:title>
  <dc:creator>Mohamed</dc:creator>
  <cp:lastModifiedBy>MahmoudJamil</cp:lastModifiedBy>
  <cp:revision>68</cp:revision>
  <dcterms:modified xsi:type="dcterms:W3CDTF">2020-12-01T04:38:58Z</dcterms:modified>
</cp:coreProperties>
</file>